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7" r:id="rId11"/>
    <p:sldId id="268" r:id="rId12"/>
    <p:sldId id="269" r:id="rId13"/>
    <p:sldId id="266" r:id="rId14"/>
    <p:sldId id="270" r:id="rId15"/>
    <p:sldId id="271" r:id="rId16"/>
    <p:sldId id="272" r:id="rId17"/>
    <p:sldId id="273" r:id="rId18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1CB1EF9-E553-4405-8F5C-6E12A21FAD65}" v="78" dt="2026-07-01T21:15:07.101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78" d="100"/>
          <a:sy n="78" d="100"/>
        </p:scale>
        <p:origin x="878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microsoft.com/office/2015/10/relationships/revisionInfo" Target="revisionInfo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microsoft.com/office/2016/11/relationships/changesInfo" Target="changesInfos/changesInfo1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Fornage Marie-Paule" userId="594dde5ff500a3df" providerId="LiveId" clId="{EF5B0C2C-F9E8-48EC-BD26-F5C2234381EC}"/>
    <pc:docChg chg="undo custSel addSld delSld modSld sldOrd modMainMaster">
      <pc:chgData name="Fornage Marie-Paule" userId="594dde5ff500a3df" providerId="LiveId" clId="{EF5B0C2C-F9E8-48EC-BD26-F5C2234381EC}" dt="2026-07-01T21:22:28.911" v="3273" actId="20577"/>
      <pc:docMkLst>
        <pc:docMk/>
      </pc:docMkLst>
      <pc:sldChg chg="del modTransition">
        <pc:chgData name="Fornage Marie-Paule" userId="594dde5ff500a3df" providerId="LiveId" clId="{EF5B0C2C-F9E8-48EC-BD26-F5C2234381EC}" dt="2026-07-01T14:48:24.078" v="2599" actId="2696"/>
        <pc:sldMkLst>
          <pc:docMk/>
          <pc:sldMk cId="66827586" sldId="256"/>
        </pc:sldMkLst>
      </pc:sldChg>
      <pc:sldChg chg="addSp delSp modSp mod modTransition setBg modClrScheme chgLayout">
        <pc:chgData name="Fornage Marie-Paule" userId="594dde5ff500a3df" providerId="LiveId" clId="{EF5B0C2C-F9E8-48EC-BD26-F5C2234381EC}" dt="2026-07-01T18:13:10.162" v="2750" actId="20577"/>
        <pc:sldMkLst>
          <pc:docMk/>
          <pc:sldMk cId="3364280401" sldId="257"/>
        </pc:sldMkLst>
        <pc:spChg chg="del mod ord">
          <ac:chgData name="Fornage Marie-Paule" userId="594dde5ff500a3df" providerId="LiveId" clId="{EF5B0C2C-F9E8-48EC-BD26-F5C2234381EC}" dt="2026-07-01T12:34:48.295" v="1" actId="700"/>
          <ac:spMkLst>
            <pc:docMk/>
            <pc:sldMk cId="3364280401" sldId="257"/>
            <ac:spMk id="2" creationId="{69B39E4B-909B-EA80-C119-E43A75BFA7E7}"/>
          </ac:spMkLst>
        </pc:spChg>
        <pc:spChg chg="del">
          <ac:chgData name="Fornage Marie-Paule" userId="594dde5ff500a3df" providerId="LiveId" clId="{EF5B0C2C-F9E8-48EC-BD26-F5C2234381EC}" dt="2026-07-01T12:34:36.327" v="0" actId="931"/>
          <ac:spMkLst>
            <pc:docMk/>
            <pc:sldMk cId="3364280401" sldId="257"/>
            <ac:spMk id="3" creationId="{CDABFF83-AAE8-A6CB-576C-0F0FEF04A79A}"/>
          </ac:spMkLst>
        </pc:spChg>
        <pc:spChg chg="add mod ord">
          <ac:chgData name="Fornage Marie-Paule" userId="594dde5ff500a3df" providerId="LiveId" clId="{EF5B0C2C-F9E8-48EC-BD26-F5C2234381EC}" dt="2026-07-01T18:13:10.162" v="2750" actId="20577"/>
          <ac:spMkLst>
            <pc:docMk/>
            <pc:sldMk cId="3364280401" sldId="257"/>
            <ac:spMk id="6" creationId="{80687BCE-F6A7-8561-DDA0-DFFF59305921}"/>
          </ac:spMkLst>
        </pc:spChg>
        <pc:spChg chg="add del mod ord">
          <ac:chgData name="Fornage Marie-Paule" userId="594dde5ff500a3df" providerId="LiveId" clId="{EF5B0C2C-F9E8-48EC-BD26-F5C2234381EC}" dt="2026-07-01T12:35:44.952" v="7" actId="931"/>
          <ac:spMkLst>
            <pc:docMk/>
            <pc:sldMk cId="3364280401" sldId="257"/>
            <ac:spMk id="7" creationId="{04221D26-3B5B-9919-D073-A1146F0373AE}"/>
          </ac:spMkLst>
        </pc:spChg>
        <pc:spChg chg="add del mod">
          <ac:chgData name="Fornage Marie-Paule" userId="594dde5ff500a3df" providerId="LiveId" clId="{EF5B0C2C-F9E8-48EC-BD26-F5C2234381EC}" dt="2026-07-01T12:37:39.396" v="11" actId="931"/>
          <ac:spMkLst>
            <pc:docMk/>
            <pc:sldMk cId="3364280401" sldId="257"/>
            <ac:spMk id="12" creationId="{CE93D903-FC85-F070-A9C8-24AFD291CFC6}"/>
          </ac:spMkLst>
        </pc:spChg>
        <pc:spChg chg="add del">
          <ac:chgData name="Fornage Marie-Paule" userId="594dde5ff500a3df" providerId="LiveId" clId="{EF5B0C2C-F9E8-48EC-BD26-F5C2234381EC}" dt="2026-07-01T12:37:18.849" v="9"/>
          <ac:spMkLst>
            <pc:docMk/>
            <pc:sldMk cId="3364280401" sldId="257"/>
            <ac:spMk id="13" creationId="{715609E4-8E01-343C-08A0-554DB40E06E2}"/>
          </ac:spMkLst>
        </pc:spChg>
        <pc:spChg chg="add">
          <ac:chgData name="Fornage Marie-Paule" userId="594dde5ff500a3df" providerId="LiveId" clId="{EF5B0C2C-F9E8-48EC-BD26-F5C2234381EC}" dt="2026-07-01T12:35:50.167" v="8" actId="26606"/>
          <ac:spMkLst>
            <pc:docMk/>
            <pc:sldMk cId="3364280401" sldId="257"/>
            <ac:spMk id="16" creationId="{068E5CCC-C8B4-1C26-7EEC-22D3D6E680DA}"/>
          </ac:spMkLst>
        </pc:spChg>
        <pc:spChg chg="add">
          <ac:chgData name="Fornage Marie-Paule" userId="594dde5ff500a3df" providerId="LiveId" clId="{EF5B0C2C-F9E8-48EC-BD26-F5C2234381EC}" dt="2026-07-01T12:35:50.167" v="8" actId="26606"/>
          <ac:spMkLst>
            <pc:docMk/>
            <pc:sldMk cId="3364280401" sldId="257"/>
            <ac:spMk id="18" creationId="{5AA4F2E6-C9E1-359F-FAB8-8E34321074B0}"/>
          </ac:spMkLst>
        </pc:spChg>
        <pc:picChg chg="add mod ord modCrop">
          <ac:chgData name="Fornage Marie-Paule" userId="594dde5ff500a3df" providerId="LiveId" clId="{EF5B0C2C-F9E8-48EC-BD26-F5C2234381EC}" dt="2026-07-01T12:42:06.813" v="100" actId="14100"/>
          <ac:picMkLst>
            <pc:docMk/>
            <pc:sldMk cId="3364280401" sldId="257"/>
            <ac:picMk id="5" creationId="{C245EE8E-1C34-F524-1E3B-CD73492D6FD5}"/>
          </ac:picMkLst>
        </pc:picChg>
        <pc:picChg chg="add mod ord">
          <ac:chgData name="Fornage Marie-Paule" userId="594dde5ff500a3df" providerId="LiveId" clId="{EF5B0C2C-F9E8-48EC-BD26-F5C2234381EC}" dt="2026-07-01T12:42:18.781" v="101" actId="1076"/>
          <ac:picMkLst>
            <pc:docMk/>
            <pc:sldMk cId="3364280401" sldId="257"/>
            <ac:picMk id="9" creationId="{232C6990-74F9-CAC8-E323-3B6F655268A6}"/>
          </ac:picMkLst>
        </pc:picChg>
        <pc:picChg chg="add del mod">
          <ac:chgData name="Fornage Marie-Paule" userId="594dde5ff500a3df" providerId="LiveId" clId="{EF5B0C2C-F9E8-48EC-BD26-F5C2234381EC}" dt="2026-07-01T12:37:26.954" v="10" actId="21"/>
          <ac:picMkLst>
            <pc:docMk/>
            <pc:sldMk cId="3364280401" sldId="257"/>
            <ac:picMk id="10" creationId="{4F3CC190-81F8-0C6D-0BC4-F4F7B9A25543}"/>
          </ac:picMkLst>
        </pc:picChg>
        <pc:picChg chg="add mod ord modCrop">
          <ac:chgData name="Fornage Marie-Paule" userId="594dde5ff500a3df" providerId="LiveId" clId="{EF5B0C2C-F9E8-48EC-BD26-F5C2234381EC}" dt="2026-07-01T12:38:46.031" v="29" actId="14100"/>
          <ac:picMkLst>
            <pc:docMk/>
            <pc:sldMk cId="3364280401" sldId="257"/>
            <ac:picMk id="15" creationId="{7852091B-FB08-7F03-AF60-60E7C27EC34A}"/>
          </ac:picMkLst>
        </pc:picChg>
      </pc:sldChg>
      <pc:sldChg chg="addSp delSp modSp new mod modTransition setBg setClrOvrMap">
        <pc:chgData name="Fornage Marie-Paule" userId="594dde5ff500a3df" providerId="LiveId" clId="{EF5B0C2C-F9E8-48EC-BD26-F5C2234381EC}" dt="2026-07-01T18:47:42.521" v="3033"/>
        <pc:sldMkLst>
          <pc:docMk/>
          <pc:sldMk cId="1945893918" sldId="258"/>
        </pc:sldMkLst>
        <pc:spChg chg="del mod ord">
          <ac:chgData name="Fornage Marie-Paule" userId="594dde5ff500a3df" providerId="LiveId" clId="{EF5B0C2C-F9E8-48EC-BD26-F5C2234381EC}" dt="2026-07-01T14:57:43.517" v="2645" actId="21"/>
          <ac:spMkLst>
            <pc:docMk/>
            <pc:sldMk cId="1945893918" sldId="258"/>
            <ac:spMk id="2" creationId="{500AABF6-131A-6BF0-94E6-5C38E28B5F95}"/>
          </ac:spMkLst>
        </pc:spChg>
        <pc:spChg chg="del">
          <ac:chgData name="Fornage Marie-Paule" userId="594dde5ff500a3df" providerId="LiveId" clId="{EF5B0C2C-F9E8-48EC-BD26-F5C2234381EC}" dt="2026-07-01T12:43:06.084" v="104"/>
          <ac:spMkLst>
            <pc:docMk/>
            <pc:sldMk cId="1945893918" sldId="258"/>
            <ac:spMk id="3" creationId="{C5C7081D-717D-FE14-DC63-00B84F71CB23}"/>
          </ac:spMkLst>
        </pc:spChg>
        <pc:spChg chg="del">
          <ac:chgData name="Fornage Marie-Paule" userId="594dde5ff500a3df" providerId="LiveId" clId="{EF5B0C2C-F9E8-48EC-BD26-F5C2234381EC}" dt="2026-07-01T12:43:24.502" v="105"/>
          <ac:spMkLst>
            <pc:docMk/>
            <pc:sldMk cId="1945893918" sldId="258"/>
            <ac:spMk id="4" creationId="{4911A661-3C94-7886-5EBD-0E05D7FC125A}"/>
          </ac:spMkLst>
        </pc:spChg>
        <pc:spChg chg="add del">
          <ac:chgData name="Fornage Marie-Paule" userId="594dde5ff500a3df" providerId="LiveId" clId="{EF5B0C2C-F9E8-48EC-BD26-F5C2234381EC}" dt="2026-07-01T12:44:10.427" v="107"/>
          <ac:spMkLst>
            <pc:docMk/>
            <pc:sldMk cId="1945893918" sldId="258"/>
            <ac:spMk id="11" creationId="{B0F6E3DE-FF30-73EC-C34E-44CED584F2D0}"/>
          </ac:spMkLst>
        </pc:spChg>
        <pc:spChg chg="add del">
          <ac:chgData name="Fornage Marie-Paule" userId="594dde5ff500a3df" providerId="LiveId" clId="{EF5B0C2C-F9E8-48EC-BD26-F5C2234381EC}" dt="2026-07-01T12:44:16.085" v="108" actId="26606"/>
          <ac:spMkLst>
            <pc:docMk/>
            <pc:sldMk cId="1945893918" sldId="258"/>
            <ac:spMk id="14" creationId="{63F5877B-98C7-49DD-83AB-0F6F57CB6543}"/>
          </ac:spMkLst>
        </pc:spChg>
        <pc:spChg chg="add del">
          <ac:chgData name="Fornage Marie-Paule" userId="594dde5ff500a3df" providerId="LiveId" clId="{EF5B0C2C-F9E8-48EC-BD26-F5C2234381EC}" dt="2026-07-01T12:44:16.085" v="108" actId="26606"/>
          <ac:spMkLst>
            <pc:docMk/>
            <pc:sldMk cId="1945893918" sldId="258"/>
            <ac:spMk id="16" creationId="{4EA91930-66BC-4C41-B4F5-C31EB216F64B}"/>
          </ac:spMkLst>
        </pc:spChg>
        <pc:spChg chg="add del">
          <ac:chgData name="Fornage Marie-Paule" userId="594dde5ff500a3df" providerId="LiveId" clId="{EF5B0C2C-F9E8-48EC-BD26-F5C2234381EC}" dt="2026-07-01T12:44:16.085" v="108" actId="26606"/>
          <ac:spMkLst>
            <pc:docMk/>
            <pc:sldMk cId="1945893918" sldId="258"/>
            <ac:spMk id="18" creationId="{6313CF8F-B436-401E-9575-DE0F8E8B5B17}"/>
          </ac:spMkLst>
        </pc:spChg>
        <pc:spChg chg="add del">
          <ac:chgData name="Fornage Marie-Paule" userId="594dde5ff500a3df" providerId="LiveId" clId="{EF5B0C2C-F9E8-48EC-BD26-F5C2234381EC}" dt="2026-07-01T12:44:16.085" v="108" actId="26606"/>
          <ac:spMkLst>
            <pc:docMk/>
            <pc:sldMk cId="1945893918" sldId="258"/>
            <ac:spMk id="20" creationId="{2A38CFE9-C30A-4551-ACCB-D5808FBC39CD}"/>
          </ac:spMkLst>
        </pc:spChg>
        <pc:spChg chg="add del">
          <ac:chgData name="Fornage Marie-Paule" userId="594dde5ff500a3df" providerId="LiveId" clId="{EF5B0C2C-F9E8-48EC-BD26-F5C2234381EC}" dt="2026-07-01T12:44:16.085" v="108" actId="26606"/>
          <ac:spMkLst>
            <pc:docMk/>
            <pc:sldMk cId="1945893918" sldId="258"/>
            <ac:spMk id="22" creationId="{67EF550F-47CE-4FB2-9DAC-12AD835C833D}"/>
          </ac:spMkLst>
        </pc:spChg>
        <pc:spChg chg="add del">
          <ac:chgData name="Fornage Marie-Paule" userId="594dde5ff500a3df" providerId="LiveId" clId="{EF5B0C2C-F9E8-48EC-BD26-F5C2234381EC}" dt="2026-07-01T12:44:49.467" v="110"/>
          <ac:spMkLst>
            <pc:docMk/>
            <pc:sldMk cId="1945893918" sldId="258"/>
            <ac:spMk id="26" creationId="{1804CE2E-8690-AB24-5634-D16FD45AC5BA}"/>
          </ac:spMkLst>
        </pc:spChg>
        <pc:spChg chg="add del">
          <ac:chgData name="Fornage Marie-Paule" userId="594dde5ff500a3df" providerId="LiveId" clId="{EF5B0C2C-F9E8-48EC-BD26-F5C2234381EC}" dt="2026-07-01T12:45:04.925" v="111" actId="26606"/>
          <ac:spMkLst>
            <pc:docMk/>
            <pc:sldMk cId="1945893918" sldId="258"/>
            <ac:spMk id="29" creationId="{B3F59054-3394-4D87-8BD0-A28DCD47F1BC}"/>
          </ac:spMkLst>
        </pc:spChg>
        <pc:spChg chg="add del">
          <ac:chgData name="Fornage Marie-Paule" userId="594dde5ff500a3df" providerId="LiveId" clId="{EF5B0C2C-F9E8-48EC-BD26-F5C2234381EC}" dt="2026-07-01T12:45:04.925" v="111" actId="26606"/>
          <ac:spMkLst>
            <pc:docMk/>
            <pc:sldMk cId="1945893918" sldId="258"/>
            <ac:spMk id="31" creationId="{2FE0ABA9-CAF1-4816-837D-5F28AAA08E0A}"/>
          </ac:spMkLst>
        </pc:spChg>
        <pc:spChg chg="del">
          <ac:chgData name="Fornage Marie-Paule" userId="594dde5ff500a3df" providerId="LiveId" clId="{EF5B0C2C-F9E8-48EC-BD26-F5C2234381EC}" dt="2026-07-01T12:45:04.925" v="111" actId="26606"/>
          <ac:spMkLst>
            <pc:docMk/>
            <pc:sldMk cId="1945893918" sldId="258"/>
            <ac:spMk id="33" creationId="{BC8B9C14-70F0-4F42-85FF-0DD3D5A585A5}"/>
          </ac:spMkLst>
        </pc:spChg>
        <pc:spChg chg="add del">
          <ac:chgData name="Fornage Marie-Paule" userId="594dde5ff500a3df" providerId="LiveId" clId="{EF5B0C2C-F9E8-48EC-BD26-F5C2234381EC}" dt="2026-07-01T12:45:04.925" v="111" actId="26606"/>
          <ac:spMkLst>
            <pc:docMk/>
            <pc:sldMk cId="1945893918" sldId="258"/>
            <ac:spMk id="35" creationId="{98DE6C44-43F8-4DE4-AB81-66853FFEA09A}"/>
          </ac:spMkLst>
        </pc:spChg>
        <pc:spChg chg="del">
          <ac:chgData name="Fornage Marie-Paule" userId="594dde5ff500a3df" providerId="LiveId" clId="{EF5B0C2C-F9E8-48EC-BD26-F5C2234381EC}" dt="2026-07-01T12:45:04.925" v="111" actId="26606"/>
          <ac:spMkLst>
            <pc:docMk/>
            <pc:sldMk cId="1945893918" sldId="258"/>
            <ac:spMk id="37" creationId="{2409529B-9B56-4F10-BE4D-F934DB89E57E}"/>
          </ac:spMkLst>
        </pc:spChg>
        <pc:spChg chg="add del">
          <ac:chgData name="Fornage Marie-Paule" userId="594dde5ff500a3df" providerId="LiveId" clId="{EF5B0C2C-F9E8-48EC-BD26-F5C2234381EC}" dt="2026-07-01T12:45:47.446" v="113"/>
          <ac:spMkLst>
            <pc:docMk/>
            <pc:sldMk cId="1945893918" sldId="258"/>
            <ac:spMk id="41" creationId="{8164E053-A96B-A496-E2C0-0126A5A0814A}"/>
          </ac:spMkLst>
        </pc:spChg>
        <pc:spChg chg="add del">
          <ac:chgData name="Fornage Marie-Paule" userId="594dde5ff500a3df" providerId="LiveId" clId="{EF5B0C2C-F9E8-48EC-BD26-F5C2234381EC}" dt="2026-07-01T14:56:39.977" v="2641" actId="26606"/>
          <ac:spMkLst>
            <pc:docMk/>
            <pc:sldMk cId="1945893918" sldId="258"/>
            <ac:spMk id="44" creationId="{6E25EB17-46B3-4AFD-B33A-4AEC7F63F283}"/>
          </ac:spMkLst>
        </pc:spChg>
        <pc:spChg chg="add del">
          <ac:chgData name="Fornage Marie-Paule" userId="594dde5ff500a3df" providerId="LiveId" clId="{EF5B0C2C-F9E8-48EC-BD26-F5C2234381EC}" dt="2026-07-01T14:56:39.977" v="2641" actId="26606"/>
          <ac:spMkLst>
            <pc:docMk/>
            <pc:sldMk cId="1945893918" sldId="258"/>
            <ac:spMk id="46" creationId="{481EABE0-FA8E-49A5-A966-F0539111C953}"/>
          </ac:spMkLst>
        </pc:spChg>
        <pc:spChg chg="add del">
          <ac:chgData name="Fornage Marie-Paule" userId="594dde5ff500a3df" providerId="LiveId" clId="{EF5B0C2C-F9E8-48EC-BD26-F5C2234381EC}" dt="2026-07-01T14:56:39.977" v="2641" actId="26606"/>
          <ac:spMkLst>
            <pc:docMk/>
            <pc:sldMk cId="1945893918" sldId="258"/>
            <ac:spMk id="48" creationId="{56A3E26D-73B1-468C-B97B-BC1815959759}"/>
          </ac:spMkLst>
        </pc:spChg>
        <pc:spChg chg="add mod">
          <ac:chgData name="Fornage Marie-Paule" userId="594dde5ff500a3df" providerId="LiveId" clId="{EF5B0C2C-F9E8-48EC-BD26-F5C2234381EC}" dt="2026-07-01T18:30:07.707" v="3003" actId="14100"/>
          <ac:spMkLst>
            <pc:docMk/>
            <pc:sldMk cId="1945893918" sldId="258"/>
            <ac:spMk id="52" creationId="{66670AEB-0E73-A668-3E03-304E0A7590B7}"/>
          </ac:spMkLst>
        </pc:spChg>
        <pc:spChg chg="add del">
          <ac:chgData name="Fornage Marie-Paule" userId="594dde5ff500a3df" providerId="LiveId" clId="{EF5B0C2C-F9E8-48EC-BD26-F5C2234381EC}" dt="2026-07-01T14:57:20.407" v="2643" actId="26606"/>
          <ac:spMkLst>
            <pc:docMk/>
            <pc:sldMk cId="1945893918" sldId="258"/>
            <ac:spMk id="55" creationId="{5CB593EA-2F98-479F-B4C4-F366571FA64D}"/>
          </ac:spMkLst>
        </pc:spChg>
        <pc:spChg chg="add del">
          <ac:chgData name="Fornage Marie-Paule" userId="594dde5ff500a3df" providerId="LiveId" clId="{EF5B0C2C-F9E8-48EC-BD26-F5C2234381EC}" dt="2026-07-01T14:57:20.407" v="2643" actId="26606"/>
          <ac:spMkLst>
            <pc:docMk/>
            <pc:sldMk cId="1945893918" sldId="258"/>
            <ac:spMk id="57" creationId="{39BEB6D0-9E4E-4221-93D1-74ABECEE9EFC}"/>
          </ac:spMkLst>
        </pc:spChg>
        <pc:spChg chg="add">
          <ac:chgData name="Fornage Marie-Paule" userId="594dde5ff500a3df" providerId="LiveId" clId="{EF5B0C2C-F9E8-48EC-BD26-F5C2234381EC}" dt="2026-07-01T14:57:20.407" v="2643" actId="26606"/>
          <ac:spMkLst>
            <pc:docMk/>
            <pc:sldMk cId="1945893918" sldId="258"/>
            <ac:spMk id="62" creationId="{7BC0F8B1-F985-469B-8332-13DBC7665557}"/>
          </ac:spMkLst>
        </pc:spChg>
        <pc:spChg chg="add">
          <ac:chgData name="Fornage Marie-Paule" userId="594dde5ff500a3df" providerId="LiveId" clId="{EF5B0C2C-F9E8-48EC-BD26-F5C2234381EC}" dt="2026-07-01T14:57:20.407" v="2643" actId="26606"/>
          <ac:spMkLst>
            <pc:docMk/>
            <pc:sldMk cId="1945893918" sldId="258"/>
            <ac:spMk id="64" creationId="{89D15953-1642-4DD6-AD9E-01AA19247FF6}"/>
          </ac:spMkLst>
        </pc:spChg>
        <pc:spChg chg="add">
          <ac:chgData name="Fornage Marie-Paule" userId="594dde5ff500a3df" providerId="LiveId" clId="{EF5B0C2C-F9E8-48EC-BD26-F5C2234381EC}" dt="2026-07-01T14:57:20.407" v="2643" actId="26606"/>
          <ac:spMkLst>
            <pc:docMk/>
            <pc:sldMk cId="1945893918" sldId="258"/>
            <ac:spMk id="66" creationId="{FBF3780C-749F-4B50-9E1D-F2B1F6DBB7DD}"/>
          </ac:spMkLst>
        </pc:spChg>
        <pc:picChg chg="add mod ord">
          <ac:chgData name="Fornage Marie-Paule" userId="594dde5ff500a3df" providerId="LiveId" clId="{EF5B0C2C-F9E8-48EC-BD26-F5C2234381EC}" dt="2026-07-01T14:57:20.407" v="2643" actId="26606"/>
          <ac:picMkLst>
            <pc:docMk/>
            <pc:sldMk cId="1945893918" sldId="258"/>
            <ac:picMk id="6" creationId="{A727A4C3-547C-9686-6FCC-F276741BAEBB}"/>
          </ac:picMkLst>
        </pc:picChg>
        <pc:picChg chg="add mod">
          <ac:chgData name="Fornage Marie-Paule" userId="594dde5ff500a3df" providerId="LiveId" clId="{EF5B0C2C-F9E8-48EC-BD26-F5C2234381EC}" dt="2026-07-01T18:13:57.357" v="2753" actId="1076"/>
          <ac:picMkLst>
            <pc:docMk/>
            <pc:sldMk cId="1945893918" sldId="258"/>
            <ac:picMk id="7" creationId="{88F551C7-D591-F602-F1A7-CDF5224EC2C1}"/>
          </ac:picMkLst>
        </pc:picChg>
        <pc:picChg chg="add del mod">
          <ac:chgData name="Fornage Marie-Paule" userId="594dde5ff500a3df" providerId="LiveId" clId="{EF5B0C2C-F9E8-48EC-BD26-F5C2234381EC}" dt="2026-07-01T14:56:02.382" v="2636" actId="21"/>
          <ac:picMkLst>
            <pc:docMk/>
            <pc:sldMk cId="1945893918" sldId="258"/>
            <ac:picMk id="8" creationId="{DCA19FE0-FBE6-84C3-4C76-151554731009}"/>
          </ac:picMkLst>
        </pc:picChg>
        <pc:picChg chg="add mod ord">
          <ac:chgData name="Fornage Marie-Paule" userId="594dde5ff500a3df" providerId="LiveId" clId="{EF5B0C2C-F9E8-48EC-BD26-F5C2234381EC}" dt="2026-07-01T18:30:03.860" v="3002" actId="1076"/>
          <ac:picMkLst>
            <pc:docMk/>
            <pc:sldMk cId="1945893918" sldId="258"/>
            <ac:picMk id="10" creationId="{588F1D63-9923-080E-3E9D-4CE001A958D2}"/>
          </ac:picMkLst>
        </pc:picChg>
        <pc:picChg chg="add mod ord">
          <ac:chgData name="Fornage Marie-Paule" userId="594dde5ff500a3df" providerId="LiveId" clId="{EF5B0C2C-F9E8-48EC-BD26-F5C2234381EC}" dt="2026-07-01T18:30:21.510" v="3005" actId="14100"/>
          <ac:picMkLst>
            <pc:docMk/>
            <pc:sldMk cId="1945893918" sldId="258"/>
            <ac:picMk id="13" creationId="{D0272609-F9B4-5567-7EDC-13567E89946D}"/>
          </ac:picMkLst>
        </pc:picChg>
        <pc:picChg chg="add mod">
          <ac:chgData name="Fornage Marie-Paule" userId="594dde5ff500a3df" providerId="LiveId" clId="{EF5B0C2C-F9E8-48EC-BD26-F5C2234381EC}" dt="2026-07-01T18:14:10.811" v="2756" actId="1076"/>
          <ac:picMkLst>
            <pc:docMk/>
            <pc:sldMk cId="1945893918" sldId="258"/>
            <ac:picMk id="17" creationId="{1169B23F-8B49-460D-B1EF-4090D2493A1A}"/>
          </ac:picMkLst>
        </pc:picChg>
      </pc:sldChg>
      <pc:sldChg chg="addSp delSp modSp new mod modTransition setBg">
        <pc:chgData name="Fornage Marie-Paule" userId="594dde5ff500a3df" providerId="LiveId" clId="{EF5B0C2C-F9E8-48EC-BD26-F5C2234381EC}" dt="2026-07-01T18:48:52.605" v="3039" actId="1076"/>
        <pc:sldMkLst>
          <pc:docMk/>
          <pc:sldMk cId="3115613941" sldId="259"/>
        </pc:sldMkLst>
        <pc:spChg chg="mod ord">
          <ac:chgData name="Fornage Marie-Paule" userId="594dde5ff500a3df" providerId="LiveId" clId="{EF5B0C2C-F9E8-48EC-BD26-F5C2234381EC}" dt="2026-07-01T18:48:43.627" v="3038" actId="27636"/>
          <ac:spMkLst>
            <pc:docMk/>
            <pc:sldMk cId="3115613941" sldId="259"/>
            <ac:spMk id="2" creationId="{D800E192-C48B-F0C0-6F3B-83313402369D}"/>
          </ac:spMkLst>
        </pc:spChg>
        <pc:spChg chg="del">
          <ac:chgData name="Fornage Marie-Paule" userId="594dde5ff500a3df" providerId="LiveId" clId="{EF5B0C2C-F9E8-48EC-BD26-F5C2234381EC}" dt="2026-07-01T12:48:16.484" v="206"/>
          <ac:spMkLst>
            <pc:docMk/>
            <pc:sldMk cId="3115613941" sldId="259"/>
            <ac:spMk id="3" creationId="{C14D384B-225C-002C-861A-1E352BA1737F}"/>
          </ac:spMkLst>
        </pc:spChg>
        <pc:spChg chg="del">
          <ac:chgData name="Fornage Marie-Paule" userId="594dde5ff500a3df" providerId="LiveId" clId="{EF5B0C2C-F9E8-48EC-BD26-F5C2234381EC}" dt="2026-07-01T12:48:38.809" v="208"/>
          <ac:spMkLst>
            <pc:docMk/>
            <pc:sldMk cId="3115613941" sldId="259"/>
            <ac:spMk id="4" creationId="{19F7E892-C20F-DCC9-EBC2-BA6C87DD6027}"/>
          </ac:spMkLst>
        </pc:spChg>
        <pc:spChg chg="add del">
          <ac:chgData name="Fornage Marie-Paule" userId="594dde5ff500a3df" providerId="LiveId" clId="{EF5B0C2C-F9E8-48EC-BD26-F5C2234381EC}" dt="2026-07-01T12:48:58.795" v="211"/>
          <ac:spMkLst>
            <pc:docMk/>
            <pc:sldMk cId="3115613941" sldId="259"/>
            <ac:spMk id="12" creationId="{A1E688E2-DB7A-45C9-F45C-44C66C8FB1B2}"/>
          </ac:spMkLst>
        </pc:spChg>
        <pc:spChg chg="add del">
          <ac:chgData name="Fornage Marie-Paule" userId="594dde5ff500a3df" providerId="LiveId" clId="{EF5B0C2C-F9E8-48EC-BD26-F5C2234381EC}" dt="2026-07-01T12:49:13.046" v="212" actId="26606"/>
          <ac:spMkLst>
            <pc:docMk/>
            <pc:sldMk cId="3115613941" sldId="259"/>
            <ac:spMk id="15" creationId="{231BF440-39FA-4087-84CC-2EEC0BBDAF29}"/>
          </ac:spMkLst>
        </pc:spChg>
        <pc:spChg chg="add del">
          <ac:chgData name="Fornage Marie-Paule" userId="594dde5ff500a3df" providerId="LiveId" clId="{EF5B0C2C-F9E8-48EC-BD26-F5C2234381EC}" dt="2026-07-01T12:49:13.046" v="212" actId="26606"/>
          <ac:spMkLst>
            <pc:docMk/>
            <pc:sldMk cId="3115613941" sldId="259"/>
            <ac:spMk id="17" creationId="{F04E4CBA-303B-48BD-8451-C2701CB0EEBF}"/>
          </ac:spMkLst>
        </pc:spChg>
        <pc:spChg chg="add del">
          <ac:chgData name="Fornage Marie-Paule" userId="594dde5ff500a3df" providerId="LiveId" clId="{EF5B0C2C-F9E8-48EC-BD26-F5C2234381EC}" dt="2026-07-01T12:49:13.046" v="212" actId="26606"/>
          <ac:spMkLst>
            <pc:docMk/>
            <pc:sldMk cId="3115613941" sldId="259"/>
            <ac:spMk id="19" creationId="{F6CA58B3-AFCC-4A40-9882-50D5080879B0}"/>
          </ac:spMkLst>
        </pc:spChg>
        <pc:spChg chg="add del">
          <ac:chgData name="Fornage Marie-Paule" userId="594dde5ff500a3df" providerId="LiveId" clId="{EF5B0C2C-F9E8-48EC-BD26-F5C2234381EC}" dt="2026-07-01T12:49:13.046" v="212" actId="26606"/>
          <ac:spMkLst>
            <pc:docMk/>
            <pc:sldMk cId="3115613941" sldId="259"/>
            <ac:spMk id="21" creationId="{75C56826-D4E5-42ED-8529-079651CB3005}"/>
          </ac:spMkLst>
        </pc:spChg>
        <pc:spChg chg="add del">
          <ac:chgData name="Fornage Marie-Paule" userId="594dde5ff500a3df" providerId="LiveId" clId="{EF5B0C2C-F9E8-48EC-BD26-F5C2234381EC}" dt="2026-07-01T12:49:13.046" v="212" actId="26606"/>
          <ac:spMkLst>
            <pc:docMk/>
            <pc:sldMk cId="3115613941" sldId="259"/>
            <ac:spMk id="23" creationId="{82095FCE-EF05-4443-B97A-85DEE3A5CA17}"/>
          </ac:spMkLst>
        </pc:spChg>
        <pc:spChg chg="add del">
          <ac:chgData name="Fornage Marie-Paule" userId="594dde5ff500a3df" providerId="LiveId" clId="{EF5B0C2C-F9E8-48EC-BD26-F5C2234381EC}" dt="2026-07-01T12:49:13.046" v="212" actId="26606"/>
          <ac:spMkLst>
            <pc:docMk/>
            <pc:sldMk cId="3115613941" sldId="259"/>
            <ac:spMk id="25" creationId="{CA00AE6B-AA30-4CF8-BA6F-339B780AD76C}"/>
          </ac:spMkLst>
        </pc:spChg>
        <pc:spChg chg="add del">
          <ac:chgData name="Fornage Marie-Paule" userId="594dde5ff500a3df" providerId="LiveId" clId="{EF5B0C2C-F9E8-48EC-BD26-F5C2234381EC}" dt="2026-07-01T12:49:33.377" v="214"/>
          <ac:spMkLst>
            <pc:docMk/>
            <pc:sldMk cId="3115613941" sldId="259"/>
            <ac:spMk id="29" creationId="{F434ECA6-CC6C-C4D2-6156-EE7CFFC980FF}"/>
          </ac:spMkLst>
        </pc:spChg>
        <pc:spChg chg="add del">
          <ac:chgData name="Fornage Marie-Paule" userId="594dde5ff500a3df" providerId="LiveId" clId="{EF5B0C2C-F9E8-48EC-BD26-F5C2234381EC}" dt="2026-07-01T12:51:40.842" v="221" actId="26606"/>
          <ac:spMkLst>
            <pc:docMk/>
            <pc:sldMk cId="3115613941" sldId="259"/>
            <ac:spMk id="32" creationId="{5EBC18B6-E5C3-4AD1-97A4-E6A3477A0BB9}"/>
          </ac:spMkLst>
        </pc:spChg>
        <pc:spChg chg="add del">
          <ac:chgData name="Fornage Marie-Paule" userId="594dde5ff500a3df" providerId="LiveId" clId="{EF5B0C2C-F9E8-48EC-BD26-F5C2234381EC}" dt="2026-07-01T12:51:40.842" v="221" actId="26606"/>
          <ac:spMkLst>
            <pc:docMk/>
            <pc:sldMk cId="3115613941" sldId="259"/>
            <ac:spMk id="34" creationId="{136A4AB6-B72B-4CC6-ADCF-BE807B6C3D71}"/>
          </ac:spMkLst>
        </pc:spChg>
        <pc:spChg chg="add del">
          <ac:chgData name="Fornage Marie-Paule" userId="594dde5ff500a3df" providerId="LiveId" clId="{EF5B0C2C-F9E8-48EC-BD26-F5C2234381EC}" dt="2026-07-01T12:51:40.842" v="221" actId="26606"/>
          <ac:spMkLst>
            <pc:docMk/>
            <pc:sldMk cId="3115613941" sldId="259"/>
            <ac:spMk id="36" creationId="{B35D540D-9486-4236-952A-F72DC52D79BF}"/>
          </ac:spMkLst>
        </pc:spChg>
        <pc:spChg chg="add del">
          <ac:chgData name="Fornage Marie-Paule" userId="594dde5ff500a3df" providerId="LiveId" clId="{EF5B0C2C-F9E8-48EC-BD26-F5C2234381EC}" dt="2026-07-01T12:51:40.832" v="220" actId="26606"/>
          <ac:spMkLst>
            <pc:docMk/>
            <pc:sldMk cId="3115613941" sldId="259"/>
            <ac:spMk id="40" creationId="{76CFEBE0-4D42-6BA8-82E4-9D81278E64D0}"/>
          </ac:spMkLst>
        </pc:spChg>
        <pc:spChg chg="add del">
          <ac:chgData name="Fornage Marie-Paule" userId="594dde5ff500a3df" providerId="LiveId" clId="{EF5B0C2C-F9E8-48EC-BD26-F5C2234381EC}" dt="2026-07-01T12:51:40.832" v="220" actId="26606"/>
          <ac:spMkLst>
            <pc:docMk/>
            <pc:sldMk cId="3115613941" sldId="259"/>
            <ac:spMk id="43" creationId="{A3C210E6-A35A-4F68-8D60-801A019C75B8}"/>
          </ac:spMkLst>
        </pc:spChg>
        <pc:spChg chg="add del">
          <ac:chgData name="Fornage Marie-Paule" userId="594dde5ff500a3df" providerId="LiveId" clId="{EF5B0C2C-F9E8-48EC-BD26-F5C2234381EC}" dt="2026-07-01T12:51:40.832" v="220" actId="26606"/>
          <ac:spMkLst>
            <pc:docMk/>
            <pc:sldMk cId="3115613941" sldId="259"/>
            <ac:spMk id="45" creationId="{AC0D06B0-F19C-459E-B221-A34B506FB5E3}"/>
          </ac:spMkLst>
        </pc:spChg>
        <pc:spChg chg="add del">
          <ac:chgData name="Fornage Marie-Paule" userId="594dde5ff500a3df" providerId="LiveId" clId="{EF5B0C2C-F9E8-48EC-BD26-F5C2234381EC}" dt="2026-07-01T12:51:40.832" v="220" actId="26606"/>
          <ac:spMkLst>
            <pc:docMk/>
            <pc:sldMk cId="3115613941" sldId="259"/>
            <ac:spMk id="47" creationId="{345B26DA-1C6B-4C66-81C9-9C1877FC2DB1}"/>
          </ac:spMkLst>
        </pc:spChg>
        <pc:spChg chg="add del">
          <ac:chgData name="Fornage Marie-Paule" userId="594dde5ff500a3df" providerId="LiveId" clId="{EF5B0C2C-F9E8-48EC-BD26-F5C2234381EC}" dt="2026-07-01T12:51:40.832" v="220" actId="26606"/>
          <ac:spMkLst>
            <pc:docMk/>
            <pc:sldMk cId="3115613941" sldId="259"/>
            <ac:spMk id="49" creationId="{98DE6C44-43F8-4DE4-AB81-66853FFEA09A}"/>
          </ac:spMkLst>
        </pc:spChg>
        <pc:spChg chg="add del">
          <ac:chgData name="Fornage Marie-Paule" userId="594dde5ff500a3df" providerId="LiveId" clId="{EF5B0C2C-F9E8-48EC-BD26-F5C2234381EC}" dt="2026-07-01T12:51:40.832" v="220" actId="26606"/>
          <ac:spMkLst>
            <pc:docMk/>
            <pc:sldMk cId="3115613941" sldId="259"/>
            <ac:spMk id="51" creationId="{2409529B-9B56-4F10-BE4D-F934DB89E57E}"/>
          </ac:spMkLst>
        </pc:spChg>
        <pc:spChg chg="add mod">
          <ac:chgData name="Fornage Marie-Paule" userId="594dde5ff500a3df" providerId="LiveId" clId="{EF5B0C2C-F9E8-48EC-BD26-F5C2234381EC}" dt="2026-07-01T18:48:52.605" v="3039" actId="1076"/>
          <ac:spMkLst>
            <pc:docMk/>
            <pc:sldMk cId="3115613941" sldId="259"/>
            <ac:spMk id="55" creationId="{61D925D9-AE27-C12C-214D-C4F1E02BFA19}"/>
          </ac:spMkLst>
        </pc:spChg>
        <pc:grpChg chg="add">
          <ac:chgData name="Fornage Marie-Paule" userId="594dde5ff500a3df" providerId="LiveId" clId="{EF5B0C2C-F9E8-48EC-BD26-F5C2234381EC}" dt="2026-07-01T12:51:40.842" v="221" actId="26606"/>
          <ac:grpSpMkLst>
            <pc:docMk/>
            <pc:sldMk cId="3115613941" sldId="259"/>
            <ac:grpSpMk id="53" creationId="{9857857D-685B-3DC5-36FB-E2B01F0E0501}"/>
          </ac:grpSpMkLst>
        </pc:grpChg>
        <pc:picChg chg="add mod ord">
          <ac:chgData name="Fornage Marie-Paule" userId="594dde5ff500a3df" providerId="LiveId" clId="{EF5B0C2C-F9E8-48EC-BD26-F5C2234381EC}" dt="2026-07-01T12:51:40.842" v="221" actId="26606"/>
          <ac:picMkLst>
            <pc:docMk/>
            <pc:sldMk cId="3115613941" sldId="259"/>
            <ac:picMk id="6" creationId="{B8A5C8AA-95AC-A458-AE5E-05A2082742C2}"/>
          </ac:picMkLst>
        </pc:picChg>
        <pc:picChg chg="add mod ord">
          <ac:chgData name="Fornage Marie-Paule" userId="594dde5ff500a3df" providerId="LiveId" clId="{EF5B0C2C-F9E8-48EC-BD26-F5C2234381EC}" dt="2026-07-01T12:51:40.842" v="221" actId="26606"/>
          <ac:picMkLst>
            <pc:docMk/>
            <pc:sldMk cId="3115613941" sldId="259"/>
            <ac:picMk id="8" creationId="{60E6427E-C91B-CBF8-417F-4840487C83EE}"/>
          </ac:picMkLst>
        </pc:picChg>
        <pc:picChg chg="add mod ord">
          <ac:chgData name="Fornage Marie-Paule" userId="594dde5ff500a3df" providerId="LiveId" clId="{EF5B0C2C-F9E8-48EC-BD26-F5C2234381EC}" dt="2026-07-01T12:51:40.842" v="221" actId="26606"/>
          <ac:picMkLst>
            <pc:docMk/>
            <pc:sldMk cId="3115613941" sldId="259"/>
            <ac:picMk id="10" creationId="{0F4A4B3C-8E13-217D-3D10-1E386DE26FC3}"/>
          </ac:picMkLst>
        </pc:picChg>
        <pc:picChg chg="add mod ord">
          <ac:chgData name="Fornage Marie-Paule" userId="594dde5ff500a3df" providerId="LiveId" clId="{EF5B0C2C-F9E8-48EC-BD26-F5C2234381EC}" dt="2026-07-01T12:51:40.842" v="221" actId="26606"/>
          <ac:picMkLst>
            <pc:docMk/>
            <pc:sldMk cId="3115613941" sldId="259"/>
            <ac:picMk id="13" creationId="{78F00689-6381-0B46-45E8-F93F0D6FC3A7}"/>
          </ac:picMkLst>
        </pc:picChg>
      </pc:sldChg>
      <pc:sldChg chg="addSp delSp modSp new mod modTransition setBg">
        <pc:chgData name="Fornage Marie-Paule" userId="594dde5ff500a3df" providerId="LiveId" clId="{EF5B0C2C-F9E8-48EC-BD26-F5C2234381EC}" dt="2026-07-01T14:48:02.885" v="2598"/>
        <pc:sldMkLst>
          <pc:docMk/>
          <pc:sldMk cId="2576160437" sldId="260"/>
        </pc:sldMkLst>
        <pc:spChg chg="del">
          <ac:chgData name="Fornage Marie-Paule" userId="594dde5ff500a3df" providerId="LiveId" clId="{EF5B0C2C-F9E8-48EC-BD26-F5C2234381EC}" dt="2026-07-01T12:57:56.975" v="481" actId="26606"/>
          <ac:spMkLst>
            <pc:docMk/>
            <pc:sldMk cId="2576160437" sldId="260"/>
            <ac:spMk id="2" creationId="{2FED1C8B-D6A5-5C6F-DEA2-3E1B1F133831}"/>
          </ac:spMkLst>
        </pc:spChg>
        <pc:spChg chg="del">
          <ac:chgData name="Fornage Marie-Paule" userId="594dde5ff500a3df" providerId="LiveId" clId="{EF5B0C2C-F9E8-48EC-BD26-F5C2234381EC}" dt="2026-07-01T12:57:14.677" v="477"/>
          <ac:spMkLst>
            <pc:docMk/>
            <pc:sldMk cId="2576160437" sldId="260"/>
            <ac:spMk id="3" creationId="{56A0A395-6C81-25D3-39BA-B70563005119}"/>
          </ac:spMkLst>
        </pc:spChg>
        <pc:spChg chg="del">
          <ac:chgData name="Fornage Marie-Paule" userId="594dde5ff500a3df" providerId="LiveId" clId="{EF5B0C2C-F9E8-48EC-BD26-F5C2234381EC}" dt="2026-07-01T12:57:36.245" v="479"/>
          <ac:spMkLst>
            <pc:docMk/>
            <pc:sldMk cId="2576160437" sldId="260"/>
            <ac:spMk id="4" creationId="{A0A523D5-5597-FA32-5686-ACA9BE9CE58E}"/>
          </ac:spMkLst>
        </pc:spChg>
        <pc:spChg chg="add del mod">
          <ac:chgData name="Fornage Marie-Paule" userId="594dde5ff500a3df" providerId="LiveId" clId="{EF5B0C2C-F9E8-48EC-BD26-F5C2234381EC}" dt="2026-07-01T12:57:56.975" v="481" actId="26606"/>
          <ac:spMkLst>
            <pc:docMk/>
            <pc:sldMk cId="2576160437" sldId="260"/>
            <ac:spMk id="10" creationId="{554D4443-8E29-57B1-AB2A-A4929217DBCB}"/>
          </ac:spMkLst>
        </pc:spChg>
        <pc:spChg chg="add">
          <ac:chgData name="Fornage Marie-Paule" userId="594dde5ff500a3df" providerId="LiveId" clId="{EF5B0C2C-F9E8-48EC-BD26-F5C2234381EC}" dt="2026-07-01T12:57:56.975" v="481" actId="26606"/>
          <ac:spMkLst>
            <pc:docMk/>
            <pc:sldMk cId="2576160437" sldId="260"/>
            <ac:spMk id="15" creationId="{42A4FC2C-047E-45A5-965D-8E1E3BF09BC6}"/>
          </ac:spMkLst>
        </pc:spChg>
        <pc:picChg chg="add del mod ord">
          <ac:chgData name="Fornage Marie-Paule" userId="594dde5ff500a3df" providerId="LiveId" clId="{EF5B0C2C-F9E8-48EC-BD26-F5C2234381EC}" dt="2026-07-01T12:57:49.244" v="480" actId="21"/>
          <ac:picMkLst>
            <pc:docMk/>
            <pc:sldMk cId="2576160437" sldId="260"/>
            <ac:picMk id="6" creationId="{F2C0B877-CE27-D4FE-17B7-E597475FC6BA}"/>
          </ac:picMkLst>
        </pc:picChg>
        <pc:picChg chg="add mod ord">
          <ac:chgData name="Fornage Marie-Paule" userId="594dde5ff500a3df" providerId="LiveId" clId="{EF5B0C2C-F9E8-48EC-BD26-F5C2234381EC}" dt="2026-07-01T12:57:56.975" v="481" actId="26606"/>
          <ac:picMkLst>
            <pc:docMk/>
            <pc:sldMk cId="2576160437" sldId="260"/>
            <ac:picMk id="8" creationId="{555881DE-A045-52B4-0384-49A7702500C0}"/>
          </ac:picMkLst>
        </pc:picChg>
      </pc:sldChg>
      <pc:sldChg chg="addSp delSp modSp new mod modTransition setBg">
        <pc:chgData name="Fornage Marie-Paule" userId="594dde5ff500a3df" providerId="LiveId" clId="{EF5B0C2C-F9E8-48EC-BD26-F5C2234381EC}" dt="2026-07-01T14:48:02.885" v="2598"/>
        <pc:sldMkLst>
          <pc:docMk/>
          <pc:sldMk cId="1302904429" sldId="261"/>
        </pc:sldMkLst>
        <pc:spChg chg="mod ord">
          <ac:chgData name="Fornage Marie-Paule" userId="594dde5ff500a3df" providerId="LiveId" clId="{EF5B0C2C-F9E8-48EC-BD26-F5C2234381EC}" dt="2026-07-01T13:19:03.214" v="780" actId="20577"/>
          <ac:spMkLst>
            <pc:docMk/>
            <pc:sldMk cId="1302904429" sldId="261"/>
            <ac:spMk id="2" creationId="{D2B0A2F3-C1D4-9B44-4EE4-3848DC2D3CC0}"/>
          </ac:spMkLst>
        </pc:spChg>
        <pc:spChg chg="del">
          <ac:chgData name="Fornage Marie-Paule" userId="594dde5ff500a3df" providerId="LiveId" clId="{EF5B0C2C-F9E8-48EC-BD26-F5C2234381EC}" dt="2026-07-01T12:58:32.007" v="484"/>
          <ac:spMkLst>
            <pc:docMk/>
            <pc:sldMk cId="1302904429" sldId="261"/>
            <ac:spMk id="3" creationId="{D40235B2-930F-CCE6-A39B-065A05F9EA36}"/>
          </ac:spMkLst>
        </pc:spChg>
        <pc:spChg chg="del">
          <ac:chgData name="Fornage Marie-Paule" userId="594dde5ff500a3df" providerId="LiveId" clId="{EF5B0C2C-F9E8-48EC-BD26-F5C2234381EC}" dt="2026-07-01T12:58:59.728" v="486"/>
          <ac:spMkLst>
            <pc:docMk/>
            <pc:sldMk cId="1302904429" sldId="261"/>
            <ac:spMk id="4" creationId="{F09006A0-4A67-8405-C202-189506FD8EDB}"/>
          </ac:spMkLst>
        </pc:spChg>
        <pc:spChg chg="add del">
          <ac:chgData name="Fornage Marie-Paule" userId="594dde5ff500a3df" providerId="LiveId" clId="{EF5B0C2C-F9E8-48EC-BD26-F5C2234381EC}" dt="2026-07-01T12:59:56.778" v="491" actId="26606"/>
          <ac:spMkLst>
            <pc:docMk/>
            <pc:sldMk cId="1302904429" sldId="261"/>
            <ac:spMk id="13" creationId="{022BDE4A-8A20-4A69-9C5A-581C82036A4D}"/>
          </ac:spMkLst>
        </pc:spChg>
        <pc:spChg chg="add del mod">
          <ac:chgData name="Fornage Marie-Paule" userId="594dde5ff500a3df" providerId="LiveId" clId="{EF5B0C2C-F9E8-48EC-BD26-F5C2234381EC}" dt="2026-07-01T13:13:15.144" v="575" actId="21"/>
          <ac:spMkLst>
            <pc:docMk/>
            <pc:sldMk cId="1302904429" sldId="261"/>
            <ac:spMk id="14" creationId="{BFC9F541-FB42-0D6D-254A-42A097C58182}"/>
          </ac:spMkLst>
        </pc:spChg>
        <pc:spChg chg="add del">
          <ac:chgData name="Fornage Marie-Paule" userId="594dde5ff500a3df" providerId="LiveId" clId="{EF5B0C2C-F9E8-48EC-BD26-F5C2234381EC}" dt="2026-07-01T13:06:11.940" v="561" actId="26606"/>
          <ac:spMkLst>
            <pc:docMk/>
            <pc:sldMk cId="1302904429" sldId="261"/>
            <ac:spMk id="18" creationId="{6A14B83C-B379-41FC-8327-600DA7EFD524}"/>
          </ac:spMkLst>
        </pc:spChg>
        <pc:spChg chg="add del">
          <ac:chgData name="Fornage Marie-Paule" userId="594dde5ff500a3df" providerId="LiveId" clId="{EF5B0C2C-F9E8-48EC-BD26-F5C2234381EC}" dt="2026-07-01T13:05:46.055" v="556" actId="26606"/>
          <ac:spMkLst>
            <pc:docMk/>
            <pc:sldMk cId="1302904429" sldId="261"/>
            <ac:spMk id="26" creationId="{33EBAD9C-3E30-5CF8-3389-2E80B8C016AE}"/>
          </ac:spMkLst>
        </pc:spChg>
        <pc:spChg chg="add del">
          <ac:chgData name="Fornage Marie-Paule" userId="594dde5ff500a3df" providerId="LiveId" clId="{EF5B0C2C-F9E8-48EC-BD26-F5C2234381EC}" dt="2026-07-01T13:05:29.196" v="554" actId="26606"/>
          <ac:spMkLst>
            <pc:docMk/>
            <pc:sldMk cId="1302904429" sldId="261"/>
            <ac:spMk id="27" creationId="{D7D12574-25F0-4BB1-AA48-9DE7527AF5F4}"/>
          </ac:spMkLst>
        </pc:spChg>
        <pc:spChg chg="add del">
          <ac:chgData name="Fornage Marie-Paule" userId="594dde5ff500a3df" providerId="LiveId" clId="{EF5B0C2C-F9E8-48EC-BD26-F5C2234381EC}" dt="2026-07-01T13:05:29.196" v="554" actId="26606"/>
          <ac:spMkLst>
            <pc:docMk/>
            <pc:sldMk cId="1302904429" sldId="261"/>
            <ac:spMk id="29" creationId="{A3473CF9-37EB-43E7-89EF-D2D1C53D1DAC}"/>
          </ac:spMkLst>
        </pc:spChg>
        <pc:spChg chg="add del">
          <ac:chgData name="Fornage Marie-Paule" userId="594dde5ff500a3df" providerId="LiveId" clId="{EF5B0C2C-F9E8-48EC-BD26-F5C2234381EC}" dt="2026-07-01T13:05:29.196" v="554" actId="26606"/>
          <ac:spMkLst>
            <pc:docMk/>
            <pc:sldMk cId="1302904429" sldId="261"/>
            <ac:spMk id="31" creationId="{586B4EF9-43BA-4655-A6FF-1D8E21574C95}"/>
          </ac:spMkLst>
        </pc:spChg>
        <pc:spChg chg="add del">
          <ac:chgData name="Fornage Marie-Paule" userId="594dde5ff500a3df" providerId="LiveId" clId="{EF5B0C2C-F9E8-48EC-BD26-F5C2234381EC}" dt="2026-07-01T13:05:46.055" v="556" actId="26606"/>
          <ac:spMkLst>
            <pc:docMk/>
            <pc:sldMk cId="1302904429" sldId="261"/>
            <ac:spMk id="33" creationId="{6283FBD2-A663-469F-855C-06D86E3C1161}"/>
          </ac:spMkLst>
        </pc:spChg>
        <pc:spChg chg="add del">
          <ac:chgData name="Fornage Marie-Paule" userId="594dde5ff500a3df" providerId="LiveId" clId="{EF5B0C2C-F9E8-48EC-BD26-F5C2234381EC}" dt="2026-07-01T13:05:46.055" v="556" actId="26606"/>
          <ac:spMkLst>
            <pc:docMk/>
            <pc:sldMk cId="1302904429" sldId="261"/>
            <ac:spMk id="34" creationId="{71A784BF-09DB-448D-99FC-B49DFC6605D5}"/>
          </ac:spMkLst>
        </pc:spChg>
        <pc:spChg chg="add del">
          <ac:chgData name="Fornage Marie-Paule" userId="594dde5ff500a3df" providerId="LiveId" clId="{EF5B0C2C-F9E8-48EC-BD26-F5C2234381EC}" dt="2026-07-01T13:05:46.055" v="556" actId="26606"/>
          <ac:spMkLst>
            <pc:docMk/>
            <pc:sldMk cId="1302904429" sldId="261"/>
            <ac:spMk id="35" creationId="{8A1279FC-7441-4E55-B082-2774E6316482}"/>
          </ac:spMkLst>
        </pc:spChg>
        <pc:spChg chg="add del">
          <ac:chgData name="Fornage Marie-Paule" userId="594dde5ff500a3df" providerId="LiveId" clId="{EF5B0C2C-F9E8-48EC-BD26-F5C2234381EC}" dt="2026-07-01T13:05:46.055" v="556" actId="26606"/>
          <ac:spMkLst>
            <pc:docMk/>
            <pc:sldMk cId="1302904429" sldId="261"/>
            <ac:spMk id="36" creationId="{917859B3-4C91-478D-929D-BB6433F90849}"/>
          </ac:spMkLst>
        </pc:spChg>
        <pc:spChg chg="add del">
          <ac:chgData name="Fornage Marie-Paule" userId="594dde5ff500a3df" providerId="LiveId" clId="{EF5B0C2C-F9E8-48EC-BD26-F5C2234381EC}" dt="2026-07-01T13:06:04.247" v="558" actId="26606"/>
          <ac:spMkLst>
            <pc:docMk/>
            <pc:sldMk cId="1302904429" sldId="261"/>
            <ac:spMk id="38" creationId="{D4A147F1-9FD9-4A8C-B704-F73CCD6F5871}"/>
          </ac:spMkLst>
        </pc:spChg>
        <pc:spChg chg="add del">
          <ac:chgData name="Fornage Marie-Paule" userId="594dde5ff500a3df" providerId="LiveId" clId="{EF5B0C2C-F9E8-48EC-BD26-F5C2234381EC}" dt="2026-07-01T13:06:04.247" v="558" actId="26606"/>
          <ac:spMkLst>
            <pc:docMk/>
            <pc:sldMk cId="1302904429" sldId="261"/>
            <ac:spMk id="40" creationId="{C330ACBB-5790-FE8C-32F2-2F6A5F1E09EC}"/>
          </ac:spMkLst>
        </pc:spChg>
        <pc:spChg chg="add del">
          <ac:chgData name="Fornage Marie-Paule" userId="594dde5ff500a3df" providerId="LiveId" clId="{EF5B0C2C-F9E8-48EC-BD26-F5C2234381EC}" dt="2026-07-01T13:06:04.247" v="558" actId="26606"/>
          <ac:spMkLst>
            <pc:docMk/>
            <pc:sldMk cId="1302904429" sldId="261"/>
            <ac:spMk id="41" creationId="{EAD26B3D-BC93-4B80-BC43-54B858DE35E0}"/>
          </ac:spMkLst>
        </pc:spChg>
        <pc:spChg chg="add del">
          <ac:chgData name="Fornage Marie-Paule" userId="594dde5ff500a3df" providerId="LiveId" clId="{EF5B0C2C-F9E8-48EC-BD26-F5C2234381EC}" dt="2026-07-01T13:06:11.908" v="560" actId="26606"/>
          <ac:spMkLst>
            <pc:docMk/>
            <pc:sldMk cId="1302904429" sldId="261"/>
            <ac:spMk id="43" creationId="{614141FC-8189-47F8-821A-FC9A4E91E039}"/>
          </ac:spMkLst>
        </pc:spChg>
        <pc:spChg chg="add del">
          <ac:chgData name="Fornage Marie-Paule" userId="594dde5ff500a3df" providerId="LiveId" clId="{EF5B0C2C-F9E8-48EC-BD26-F5C2234381EC}" dt="2026-07-01T13:06:11.908" v="560" actId="26606"/>
          <ac:spMkLst>
            <pc:docMk/>
            <pc:sldMk cId="1302904429" sldId="261"/>
            <ac:spMk id="44" creationId="{C062E60F-5CD4-4268-8359-8076634680E5}"/>
          </ac:spMkLst>
        </pc:spChg>
        <pc:spChg chg="add del">
          <ac:chgData name="Fornage Marie-Paule" userId="594dde5ff500a3df" providerId="LiveId" clId="{EF5B0C2C-F9E8-48EC-BD26-F5C2234381EC}" dt="2026-07-01T13:06:11.908" v="560" actId="26606"/>
          <ac:spMkLst>
            <pc:docMk/>
            <pc:sldMk cId="1302904429" sldId="261"/>
            <ac:spMk id="45" creationId="{BB341EC3-1810-4D33-BA3F-E2D0AA0ECFB6}"/>
          </ac:spMkLst>
        </pc:spChg>
        <pc:spChg chg="add del">
          <ac:chgData name="Fornage Marie-Paule" userId="594dde5ff500a3df" providerId="LiveId" clId="{EF5B0C2C-F9E8-48EC-BD26-F5C2234381EC}" dt="2026-07-01T13:06:11.908" v="560" actId="26606"/>
          <ac:spMkLst>
            <pc:docMk/>
            <pc:sldMk cId="1302904429" sldId="261"/>
            <ac:spMk id="46" creationId="{10127CDE-2B99-47A8-BB3C-7D17519105E0}"/>
          </ac:spMkLst>
        </pc:spChg>
        <pc:spChg chg="add del">
          <ac:chgData name="Fornage Marie-Paule" userId="594dde5ff500a3df" providerId="LiveId" clId="{EF5B0C2C-F9E8-48EC-BD26-F5C2234381EC}" dt="2026-07-01T13:06:11.908" v="560" actId="26606"/>
          <ac:spMkLst>
            <pc:docMk/>
            <pc:sldMk cId="1302904429" sldId="261"/>
            <ac:spMk id="47" creationId="{16CEC3F0-AD95-244D-102A-32E2CC7FBA11}"/>
          </ac:spMkLst>
        </pc:spChg>
        <pc:spChg chg="add">
          <ac:chgData name="Fornage Marie-Paule" userId="594dde5ff500a3df" providerId="LiveId" clId="{EF5B0C2C-F9E8-48EC-BD26-F5C2234381EC}" dt="2026-07-01T13:06:11.940" v="561" actId="26606"/>
          <ac:spMkLst>
            <pc:docMk/>
            <pc:sldMk cId="1302904429" sldId="261"/>
            <ac:spMk id="49" creationId="{A6B42B9F-F674-4D7F-AEFD-F5DC47A70952}"/>
          </ac:spMkLst>
        </pc:spChg>
        <pc:spChg chg="add">
          <ac:chgData name="Fornage Marie-Paule" userId="594dde5ff500a3df" providerId="LiveId" clId="{EF5B0C2C-F9E8-48EC-BD26-F5C2234381EC}" dt="2026-07-01T13:06:11.940" v="561" actId="26606"/>
          <ac:spMkLst>
            <pc:docMk/>
            <pc:sldMk cId="1302904429" sldId="261"/>
            <ac:spMk id="50" creationId="{E677BBB0-8A66-4619-B31B-5097655C5FF2}"/>
          </ac:spMkLst>
        </pc:spChg>
        <pc:spChg chg="add">
          <ac:chgData name="Fornage Marie-Paule" userId="594dde5ff500a3df" providerId="LiveId" clId="{EF5B0C2C-F9E8-48EC-BD26-F5C2234381EC}" dt="2026-07-01T13:06:11.940" v="561" actId="26606"/>
          <ac:spMkLst>
            <pc:docMk/>
            <pc:sldMk cId="1302904429" sldId="261"/>
            <ac:spMk id="51" creationId="{FB56C437-7CF8-4D2B-8C62-6F9CEA5611FA}"/>
          </ac:spMkLst>
        </pc:spChg>
        <pc:spChg chg="add">
          <ac:chgData name="Fornage Marie-Paule" userId="594dde5ff500a3df" providerId="LiveId" clId="{EF5B0C2C-F9E8-48EC-BD26-F5C2234381EC}" dt="2026-07-01T13:06:11.940" v="561" actId="26606"/>
          <ac:spMkLst>
            <pc:docMk/>
            <pc:sldMk cId="1302904429" sldId="261"/>
            <ac:spMk id="52" creationId="{288F414E-1A16-495F-8EF5-F55A4207EE48}"/>
          </ac:spMkLst>
        </pc:spChg>
        <pc:spChg chg="add del">
          <ac:chgData name="Fornage Marie-Paule" userId="594dde5ff500a3df" providerId="LiveId" clId="{EF5B0C2C-F9E8-48EC-BD26-F5C2234381EC}" dt="2026-07-01T13:09:17.975" v="562"/>
          <ac:spMkLst>
            <pc:docMk/>
            <pc:sldMk cId="1302904429" sldId="261"/>
            <ac:spMk id="53" creationId="{5C83BCAB-81BB-F7B2-F00A-137094D864B8}"/>
          </ac:spMkLst>
        </pc:spChg>
        <pc:grpChg chg="add del">
          <ac:chgData name="Fornage Marie-Paule" userId="594dde5ff500a3df" providerId="LiveId" clId="{EF5B0C2C-F9E8-48EC-BD26-F5C2234381EC}" dt="2026-07-01T13:06:04.247" v="558" actId="26606"/>
          <ac:grpSpMkLst>
            <pc:docMk/>
            <pc:sldMk cId="1302904429" sldId="261"/>
            <ac:grpSpMk id="20" creationId="{CB018903-3549-4A3B-A9DF-B26757CAA9C6}"/>
          </ac:grpSpMkLst>
        </pc:grpChg>
        <pc:picChg chg="add mod ord">
          <ac:chgData name="Fornage Marie-Paule" userId="594dde5ff500a3df" providerId="LiveId" clId="{EF5B0C2C-F9E8-48EC-BD26-F5C2234381EC}" dt="2026-07-01T13:06:11.940" v="561" actId="26606"/>
          <ac:picMkLst>
            <pc:docMk/>
            <pc:sldMk cId="1302904429" sldId="261"/>
            <ac:picMk id="6" creationId="{7E04B1D9-BD66-597A-0BD9-226B8DE5A971}"/>
          </ac:picMkLst>
        </pc:picChg>
        <pc:picChg chg="add mod ord">
          <ac:chgData name="Fornage Marie-Paule" userId="594dde5ff500a3df" providerId="LiveId" clId="{EF5B0C2C-F9E8-48EC-BD26-F5C2234381EC}" dt="2026-07-01T13:06:11.940" v="561" actId="26606"/>
          <ac:picMkLst>
            <pc:docMk/>
            <pc:sldMk cId="1302904429" sldId="261"/>
            <ac:picMk id="8" creationId="{D3148312-4785-EC25-A630-8A2D4F0BC264}"/>
          </ac:picMkLst>
        </pc:picChg>
        <pc:picChg chg="add mod ord">
          <ac:chgData name="Fornage Marie-Paule" userId="594dde5ff500a3df" providerId="LiveId" clId="{EF5B0C2C-F9E8-48EC-BD26-F5C2234381EC}" dt="2026-07-01T13:06:11.940" v="561" actId="26606"/>
          <ac:picMkLst>
            <pc:docMk/>
            <pc:sldMk cId="1302904429" sldId="261"/>
            <ac:picMk id="10" creationId="{4D5F988F-E4F8-870B-F66A-509F594236D3}"/>
          </ac:picMkLst>
        </pc:picChg>
        <pc:picChg chg="add del mod">
          <ac:chgData name="Fornage Marie-Paule" userId="594dde5ff500a3df" providerId="LiveId" clId="{EF5B0C2C-F9E8-48EC-BD26-F5C2234381EC}" dt="2026-07-01T13:09:31.732" v="564" actId="21"/>
          <ac:picMkLst>
            <pc:docMk/>
            <pc:sldMk cId="1302904429" sldId="261"/>
            <ac:picMk id="11" creationId="{DB63C900-FAC9-765D-E72D-402738675D4F}"/>
          </ac:picMkLst>
        </pc:picChg>
        <pc:picChg chg="add del">
          <ac:chgData name="Fornage Marie-Paule" userId="594dde5ff500a3df" providerId="LiveId" clId="{EF5B0C2C-F9E8-48EC-BD26-F5C2234381EC}" dt="2026-07-01T13:06:04.247" v="558" actId="26606"/>
          <ac:picMkLst>
            <pc:docMk/>
            <pc:sldMk cId="1302904429" sldId="261"/>
            <ac:picMk id="39" creationId="{5F8F69AD-D24F-4B8B-938D-75DCB1A43630}"/>
          </ac:picMkLst>
        </pc:picChg>
      </pc:sldChg>
      <pc:sldChg chg="addSp delSp modSp new mod modTransition setBg">
        <pc:chgData name="Fornage Marie-Paule" userId="594dde5ff500a3df" providerId="LiveId" clId="{EF5B0C2C-F9E8-48EC-BD26-F5C2234381EC}" dt="2026-07-01T14:50:20.456" v="2607" actId="20577"/>
        <pc:sldMkLst>
          <pc:docMk/>
          <pc:sldMk cId="3624197667" sldId="262"/>
        </pc:sldMkLst>
        <pc:spChg chg="mod ord">
          <ac:chgData name="Fornage Marie-Paule" userId="594dde5ff500a3df" providerId="LiveId" clId="{EF5B0C2C-F9E8-48EC-BD26-F5C2234381EC}" dt="2026-07-01T13:50:59.396" v="1340" actId="790"/>
          <ac:spMkLst>
            <pc:docMk/>
            <pc:sldMk cId="3624197667" sldId="262"/>
            <ac:spMk id="2" creationId="{0777B140-FC49-29E8-FC80-A1B944B31DF7}"/>
          </ac:spMkLst>
        </pc:spChg>
        <pc:spChg chg="del">
          <ac:chgData name="Fornage Marie-Paule" userId="594dde5ff500a3df" providerId="LiveId" clId="{EF5B0C2C-F9E8-48EC-BD26-F5C2234381EC}" dt="2026-07-01T13:10:02.403" v="566"/>
          <ac:spMkLst>
            <pc:docMk/>
            <pc:sldMk cId="3624197667" sldId="262"/>
            <ac:spMk id="3" creationId="{CF26B656-03C8-421B-3B23-AD8CC1B95459}"/>
          </ac:spMkLst>
        </pc:spChg>
        <pc:spChg chg="del">
          <ac:chgData name="Fornage Marie-Paule" userId="594dde5ff500a3df" providerId="LiveId" clId="{EF5B0C2C-F9E8-48EC-BD26-F5C2234381EC}" dt="2026-07-01T13:09:35.289" v="565"/>
          <ac:spMkLst>
            <pc:docMk/>
            <pc:sldMk cId="3624197667" sldId="262"/>
            <ac:spMk id="4" creationId="{AE4E8896-6589-0BC2-0AA2-CBE48C3D9707}"/>
          </ac:spMkLst>
        </pc:spChg>
        <pc:spChg chg="add del">
          <ac:chgData name="Fornage Marie-Paule" userId="594dde5ff500a3df" providerId="LiveId" clId="{EF5B0C2C-F9E8-48EC-BD26-F5C2234381EC}" dt="2026-07-01T13:10:45.722" v="568" actId="26606"/>
          <ac:spMkLst>
            <pc:docMk/>
            <pc:sldMk cId="3624197667" sldId="262"/>
            <ac:spMk id="15" creationId="{A19F755A-B13A-AA5B-2D8E-67CFC84A7158}"/>
          </ac:spMkLst>
        </pc:spChg>
        <pc:spChg chg="add del">
          <ac:chgData name="Fornage Marie-Paule" userId="594dde5ff500a3df" providerId="LiveId" clId="{EF5B0C2C-F9E8-48EC-BD26-F5C2234381EC}" dt="2026-07-01T13:10:45.722" v="568" actId="26606"/>
          <ac:spMkLst>
            <pc:docMk/>
            <pc:sldMk cId="3624197667" sldId="262"/>
            <ac:spMk id="18" creationId="{63F5877B-98C7-49DD-83AB-0F6F57CB6543}"/>
          </ac:spMkLst>
        </pc:spChg>
        <pc:spChg chg="add del">
          <ac:chgData name="Fornage Marie-Paule" userId="594dde5ff500a3df" providerId="LiveId" clId="{EF5B0C2C-F9E8-48EC-BD26-F5C2234381EC}" dt="2026-07-01T13:10:45.722" v="568" actId="26606"/>
          <ac:spMkLst>
            <pc:docMk/>
            <pc:sldMk cId="3624197667" sldId="262"/>
            <ac:spMk id="20" creationId="{4EA91930-66BC-4C41-B4F5-C31EB216F64B}"/>
          </ac:spMkLst>
        </pc:spChg>
        <pc:spChg chg="add del">
          <ac:chgData name="Fornage Marie-Paule" userId="594dde5ff500a3df" providerId="LiveId" clId="{EF5B0C2C-F9E8-48EC-BD26-F5C2234381EC}" dt="2026-07-01T13:10:45.722" v="568" actId="26606"/>
          <ac:spMkLst>
            <pc:docMk/>
            <pc:sldMk cId="3624197667" sldId="262"/>
            <ac:spMk id="22" creationId="{6313CF8F-B436-401E-9575-DE0F8E8B5B17}"/>
          </ac:spMkLst>
        </pc:spChg>
        <pc:spChg chg="add del">
          <ac:chgData name="Fornage Marie-Paule" userId="594dde5ff500a3df" providerId="LiveId" clId="{EF5B0C2C-F9E8-48EC-BD26-F5C2234381EC}" dt="2026-07-01T13:10:45.722" v="568" actId="26606"/>
          <ac:spMkLst>
            <pc:docMk/>
            <pc:sldMk cId="3624197667" sldId="262"/>
            <ac:spMk id="24" creationId="{2A38CFE9-C30A-4551-ACCB-D5808FBC39CD}"/>
          </ac:spMkLst>
        </pc:spChg>
        <pc:spChg chg="add del">
          <ac:chgData name="Fornage Marie-Paule" userId="594dde5ff500a3df" providerId="LiveId" clId="{EF5B0C2C-F9E8-48EC-BD26-F5C2234381EC}" dt="2026-07-01T13:10:45.722" v="568" actId="26606"/>
          <ac:spMkLst>
            <pc:docMk/>
            <pc:sldMk cId="3624197667" sldId="262"/>
            <ac:spMk id="26" creationId="{67EF550F-47CE-4FB2-9DAC-12AD835C833D}"/>
          </ac:spMkLst>
        </pc:spChg>
        <pc:spChg chg="add del">
          <ac:chgData name="Fornage Marie-Paule" userId="594dde5ff500a3df" providerId="LiveId" clId="{EF5B0C2C-F9E8-48EC-BD26-F5C2234381EC}" dt="2026-07-01T13:10:51.667" v="570" actId="26606"/>
          <ac:spMkLst>
            <pc:docMk/>
            <pc:sldMk cId="3624197667" sldId="262"/>
            <ac:spMk id="28" creationId="{C14E9210-3D3D-7980-6CF3-12A25577CD3D}"/>
          </ac:spMkLst>
        </pc:spChg>
        <pc:spChg chg="add del">
          <ac:chgData name="Fornage Marie-Paule" userId="594dde5ff500a3df" providerId="LiveId" clId="{EF5B0C2C-F9E8-48EC-BD26-F5C2234381EC}" dt="2026-07-01T13:11:10.466" v="574" actId="26606"/>
          <ac:spMkLst>
            <pc:docMk/>
            <pc:sldMk cId="3624197667" sldId="262"/>
            <ac:spMk id="32" creationId="{21AC6A30-4F22-4C0F-B278-19C5B8A80C55}"/>
          </ac:spMkLst>
        </pc:spChg>
        <pc:spChg chg="add del">
          <ac:chgData name="Fornage Marie-Paule" userId="594dde5ff500a3df" providerId="LiveId" clId="{EF5B0C2C-F9E8-48EC-BD26-F5C2234381EC}" dt="2026-07-01T13:11:10.466" v="574" actId="26606"/>
          <ac:spMkLst>
            <pc:docMk/>
            <pc:sldMk cId="3624197667" sldId="262"/>
            <ac:spMk id="33" creationId="{BB4335AD-65B1-44E4-90AF-264024FE4BD2}"/>
          </ac:spMkLst>
        </pc:spChg>
        <pc:spChg chg="add del">
          <ac:chgData name="Fornage Marie-Paule" userId="594dde5ff500a3df" providerId="LiveId" clId="{EF5B0C2C-F9E8-48EC-BD26-F5C2234381EC}" dt="2026-07-01T13:11:00.428" v="573"/>
          <ac:spMkLst>
            <pc:docMk/>
            <pc:sldMk cId="3624197667" sldId="262"/>
            <ac:spMk id="34" creationId="{9D1D1FFC-76B8-B8BE-0AE3-404D6C7BBB60}"/>
          </ac:spMkLst>
        </pc:spChg>
        <pc:spChg chg="add del">
          <ac:chgData name="Fornage Marie-Paule" userId="594dde5ff500a3df" providerId="LiveId" clId="{EF5B0C2C-F9E8-48EC-BD26-F5C2234381EC}" dt="2026-07-01T13:47:17.682" v="1266"/>
          <ac:spMkLst>
            <pc:docMk/>
            <pc:sldMk cId="3624197667" sldId="262"/>
            <ac:spMk id="37" creationId="{0AB854E4-29F3-53DA-94DE-285B18DEE614}"/>
          </ac:spMkLst>
        </pc:spChg>
        <pc:spChg chg="add del">
          <ac:chgData name="Fornage Marie-Paule" userId="594dde5ff500a3df" providerId="LiveId" clId="{EF5B0C2C-F9E8-48EC-BD26-F5C2234381EC}" dt="2026-07-01T13:48:06.158" v="1269" actId="26606"/>
          <ac:spMkLst>
            <pc:docMk/>
            <pc:sldMk cId="3624197667" sldId="262"/>
            <ac:spMk id="40" creationId="{71A784BF-09DB-448D-99FC-B49DFC6605D5}"/>
          </ac:spMkLst>
        </pc:spChg>
        <pc:spChg chg="add del">
          <ac:chgData name="Fornage Marie-Paule" userId="594dde5ff500a3df" providerId="LiveId" clId="{EF5B0C2C-F9E8-48EC-BD26-F5C2234381EC}" dt="2026-07-01T13:48:06.158" v="1269" actId="26606"/>
          <ac:spMkLst>
            <pc:docMk/>
            <pc:sldMk cId="3624197667" sldId="262"/>
            <ac:spMk id="42" creationId="{917859B3-4C91-478D-929D-BB6433F90849}"/>
          </ac:spMkLst>
        </pc:spChg>
        <pc:spChg chg="add del">
          <ac:chgData name="Fornage Marie-Paule" userId="594dde5ff500a3df" providerId="LiveId" clId="{EF5B0C2C-F9E8-48EC-BD26-F5C2234381EC}" dt="2026-07-01T13:48:06.158" v="1269" actId="26606"/>
          <ac:spMkLst>
            <pc:docMk/>
            <pc:sldMk cId="3624197667" sldId="262"/>
            <ac:spMk id="44" creationId="{6283FBD2-A663-469F-855C-06D86E3C1161}"/>
          </ac:spMkLst>
        </pc:spChg>
        <pc:spChg chg="add del">
          <ac:chgData name="Fornage Marie-Paule" userId="594dde5ff500a3df" providerId="LiveId" clId="{EF5B0C2C-F9E8-48EC-BD26-F5C2234381EC}" dt="2026-07-01T13:48:06.158" v="1269" actId="26606"/>
          <ac:spMkLst>
            <pc:docMk/>
            <pc:sldMk cId="3624197667" sldId="262"/>
            <ac:spMk id="46" creationId="{8A1279FC-7441-4E55-B082-2774E6316482}"/>
          </ac:spMkLst>
        </pc:spChg>
        <pc:spChg chg="add mod">
          <ac:chgData name="Fornage Marie-Paule" userId="594dde5ff500a3df" providerId="LiveId" clId="{EF5B0C2C-F9E8-48EC-BD26-F5C2234381EC}" dt="2026-07-01T14:50:20.456" v="2607" actId="20577"/>
          <ac:spMkLst>
            <pc:docMk/>
            <pc:sldMk cId="3624197667" sldId="262"/>
            <ac:spMk id="50" creationId="{86A0DDB1-FD76-BEF1-5CA1-AD356D1A588C}"/>
          </ac:spMkLst>
        </pc:spChg>
        <pc:spChg chg="add del">
          <ac:chgData name="Fornage Marie-Paule" userId="594dde5ff500a3df" providerId="LiveId" clId="{EF5B0C2C-F9E8-48EC-BD26-F5C2234381EC}" dt="2026-07-01T13:48:06.134" v="1268" actId="26606"/>
          <ac:spMkLst>
            <pc:docMk/>
            <pc:sldMk cId="3624197667" sldId="262"/>
            <ac:spMk id="51" creationId="{E462C3FA-EE10-4283-83A9-F407C925C013}"/>
          </ac:spMkLst>
        </pc:spChg>
        <pc:spChg chg="add del">
          <ac:chgData name="Fornage Marie-Paule" userId="594dde5ff500a3df" providerId="LiveId" clId="{EF5B0C2C-F9E8-48EC-BD26-F5C2234381EC}" dt="2026-07-01T13:48:06.134" v="1268" actId="26606"/>
          <ac:spMkLst>
            <pc:docMk/>
            <pc:sldMk cId="3624197667" sldId="262"/>
            <ac:spMk id="53" creationId="{419C4429-E272-408D-979C-9E5F7C0D3F45}"/>
          </ac:spMkLst>
        </pc:spChg>
        <pc:spChg chg="add">
          <ac:chgData name="Fornage Marie-Paule" userId="594dde5ff500a3df" providerId="LiveId" clId="{EF5B0C2C-F9E8-48EC-BD26-F5C2234381EC}" dt="2026-07-01T13:48:06.158" v="1269" actId="26606"/>
          <ac:spMkLst>
            <pc:docMk/>
            <pc:sldMk cId="3624197667" sldId="262"/>
            <ac:spMk id="55" creationId="{AC0D06B0-F19C-459E-B221-A34B506FB5E3}"/>
          </ac:spMkLst>
        </pc:spChg>
        <pc:spChg chg="add">
          <ac:chgData name="Fornage Marie-Paule" userId="594dde5ff500a3df" providerId="LiveId" clId="{EF5B0C2C-F9E8-48EC-BD26-F5C2234381EC}" dt="2026-07-01T13:48:06.158" v="1269" actId="26606"/>
          <ac:spMkLst>
            <pc:docMk/>
            <pc:sldMk cId="3624197667" sldId="262"/>
            <ac:spMk id="56" creationId="{A3C210E6-A35A-4F68-8D60-801A019C75B8}"/>
          </ac:spMkLst>
        </pc:spChg>
        <pc:spChg chg="add">
          <ac:chgData name="Fornage Marie-Paule" userId="594dde5ff500a3df" providerId="LiveId" clId="{EF5B0C2C-F9E8-48EC-BD26-F5C2234381EC}" dt="2026-07-01T13:48:06.158" v="1269" actId="26606"/>
          <ac:spMkLst>
            <pc:docMk/>
            <pc:sldMk cId="3624197667" sldId="262"/>
            <ac:spMk id="57" creationId="{345B26DA-1C6B-4C66-81C9-9C1877FC2DB1}"/>
          </ac:spMkLst>
        </pc:spChg>
        <pc:spChg chg="add">
          <ac:chgData name="Fornage Marie-Paule" userId="594dde5ff500a3df" providerId="LiveId" clId="{EF5B0C2C-F9E8-48EC-BD26-F5C2234381EC}" dt="2026-07-01T13:48:06.158" v="1269" actId="26606"/>
          <ac:spMkLst>
            <pc:docMk/>
            <pc:sldMk cId="3624197667" sldId="262"/>
            <ac:spMk id="59" creationId="{98DE6C44-43F8-4DE4-AB81-66853FFEA09A}"/>
          </ac:spMkLst>
        </pc:spChg>
        <pc:grpChg chg="add del">
          <ac:chgData name="Fornage Marie-Paule" userId="594dde5ff500a3df" providerId="LiveId" clId="{EF5B0C2C-F9E8-48EC-BD26-F5C2234381EC}" dt="2026-07-01T13:10:51.667" v="570" actId="26606"/>
          <ac:grpSpMkLst>
            <pc:docMk/>
            <pc:sldMk cId="3624197667" sldId="262"/>
            <ac:grpSpMk id="29" creationId="{12B241C5-7E45-AD52-638D-31E8FD2BC181}"/>
          </ac:grpSpMkLst>
        </pc:grpChg>
        <pc:picChg chg="add mod ord">
          <ac:chgData name="Fornage Marie-Paule" userId="594dde5ff500a3df" providerId="LiveId" clId="{EF5B0C2C-F9E8-48EC-BD26-F5C2234381EC}" dt="2026-07-01T13:10:51.690" v="571" actId="26606"/>
          <ac:picMkLst>
            <pc:docMk/>
            <pc:sldMk cId="3624197667" sldId="262"/>
            <ac:picMk id="5" creationId="{17507D9D-55A8-1BC9-E21B-9263B44B48FE}"/>
          </ac:picMkLst>
        </pc:picChg>
        <pc:picChg chg="add mod ord">
          <ac:chgData name="Fornage Marie-Paule" userId="594dde5ff500a3df" providerId="LiveId" clId="{EF5B0C2C-F9E8-48EC-BD26-F5C2234381EC}" dt="2026-07-01T13:48:06.134" v="1268" actId="26606"/>
          <ac:picMkLst>
            <pc:docMk/>
            <pc:sldMk cId="3624197667" sldId="262"/>
            <ac:picMk id="7" creationId="{28276CFC-550C-02AF-D1AC-0184721C84CA}"/>
          </ac:picMkLst>
        </pc:picChg>
        <pc:picChg chg="add mod ord">
          <ac:chgData name="Fornage Marie-Paule" userId="594dde5ff500a3df" providerId="LiveId" clId="{EF5B0C2C-F9E8-48EC-BD26-F5C2234381EC}" dt="2026-07-01T13:48:06.134" v="1268" actId="26606"/>
          <ac:picMkLst>
            <pc:docMk/>
            <pc:sldMk cId="3624197667" sldId="262"/>
            <ac:picMk id="9" creationId="{73576E21-2456-BBC6-34BD-6165DCB79CD0}"/>
          </ac:picMkLst>
        </pc:picChg>
        <pc:picChg chg="add mod">
          <ac:chgData name="Fornage Marie-Paule" userId="594dde5ff500a3df" providerId="LiveId" clId="{EF5B0C2C-F9E8-48EC-BD26-F5C2234381EC}" dt="2026-07-01T13:48:06.134" v="1268" actId="26606"/>
          <ac:picMkLst>
            <pc:docMk/>
            <pc:sldMk cId="3624197667" sldId="262"/>
            <ac:picMk id="11" creationId="{DB63C900-FAC9-765D-E72D-402738675D4F}"/>
          </ac:picMkLst>
        </pc:picChg>
      </pc:sldChg>
      <pc:sldChg chg="addSp delSp modSp new mod modTransition setBg">
        <pc:chgData name="Fornage Marie-Paule" userId="594dde5ff500a3df" providerId="LiveId" clId="{EF5B0C2C-F9E8-48EC-BD26-F5C2234381EC}" dt="2026-07-01T18:52:44.521" v="3117" actId="20577"/>
        <pc:sldMkLst>
          <pc:docMk/>
          <pc:sldMk cId="2629021451" sldId="263"/>
        </pc:sldMkLst>
        <pc:spChg chg="mod">
          <ac:chgData name="Fornage Marie-Paule" userId="594dde5ff500a3df" providerId="LiveId" clId="{EF5B0C2C-F9E8-48EC-BD26-F5C2234381EC}" dt="2026-07-01T18:52:44.521" v="3117" actId="20577"/>
          <ac:spMkLst>
            <pc:docMk/>
            <pc:sldMk cId="2629021451" sldId="263"/>
            <ac:spMk id="2" creationId="{4853853A-3610-5ADC-B41F-87A24205B627}"/>
          </ac:spMkLst>
        </pc:spChg>
        <pc:spChg chg="del">
          <ac:chgData name="Fornage Marie-Paule" userId="594dde5ff500a3df" providerId="LiveId" clId="{EF5B0C2C-F9E8-48EC-BD26-F5C2234381EC}" dt="2026-07-01T13:22:15.272" v="782"/>
          <ac:spMkLst>
            <pc:docMk/>
            <pc:sldMk cId="2629021451" sldId="263"/>
            <ac:spMk id="3" creationId="{A43CC31C-3BCE-7333-8C89-EF1B810D6E77}"/>
          </ac:spMkLst>
        </pc:spChg>
        <pc:spChg chg="del mod">
          <ac:chgData name="Fornage Marie-Paule" userId="594dde5ff500a3df" providerId="LiveId" clId="{EF5B0C2C-F9E8-48EC-BD26-F5C2234381EC}" dt="2026-07-01T13:22:52.035" v="784"/>
          <ac:spMkLst>
            <pc:docMk/>
            <pc:sldMk cId="2629021451" sldId="263"/>
            <ac:spMk id="4" creationId="{7183A1F7-4D33-7E18-0E1B-AB2647177463}"/>
          </ac:spMkLst>
        </pc:spChg>
        <pc:spChg chg="add del">
          <ac:chgData name="Fornage Marie-Paule" userId="594dde5ff500a3df" providerId="LiveId" clId="{EF5B0C2C-F9E8-48EC-BD26-F5C2234381EC}" dt="2026-07-01T13:22:56.051" v="785" actId="26606"/>
          <ac:spMkLst>
            <pc:docMk/>
            <pc:sldMk cId="2629021451" sldId="263"/>
            <ac:spMk id="10" creationId="{D1D34770-47A8-402C-AF23-2B653F2D88C1}"/>
          </ac:spMkLst>
        </pc:spChg>
        <pc:spChg chg="add del mod">
          <ac:chgData name="Fornage Marie-Paule" userId="594dde5ff500a3df" providerId="LiveId" clId="{EF5B0C2C-F9E8-48EC-BD26-F5C2234381EC}" dt="2026-07-01T13:25:01.197" v="798"/>
          <ac:spMkLst>
            <pc:docMk/>
            <pc:sldMk cId="2629021451" sldId="263"/>
            <ac:spMk id="12" creationId="{F9970F2F-BF63-120E-6A36-0487B3790E84}"/>
          </ac:spMkLst>
        </pc:spChg>
        <pc:spChg chg="add del">
          <ac:chgData name="Fornage Marie-Paule" userId="594dde5ff500a3df" providerId="LiveId" clId="{EF5B0C2C-F9E8-48EC-BD26-F5C2234381EC}" dt="2026-07-01T13:23:38.030" v="786"/>
          <ac:spMkLst>
            <pc:docMk/>
            <pc:sldMk cId="2629021451" sldId="263"/>
            <ac:spMk id="14" creationId="{D7687191-A5B5-7677-138D-BE2612C49A17}"/>
          </ac:spMkLst>
        </pc:spChg>
        <pc:spChg chg="add mod">
          <ac:chgData name="Fornage Marie-Paule" userId="594dde5ff500a3df" providerId="LiveId" clId="{EF5B0C2C-F9E8-48EC-BD26-F5C2234381EC}" dt="2026-07-01T18:50:18.705" v="3042" actId="20577"/>
          <ac:spMkLst>
            <pc:docMk/>
            <pc:sldMk cId="2629021451" sldId="263"/>
            <ac:spMk id="15" creationId="{B206827A-3161-8AAD-7A63-825B57DE9C18}"/>
          </ac:spMkLst>
        </pc:spChg>
        <pc:spChg chg="add del">
          <ac:chgData name="Fornage Marie-Paule" userId="594dde5ff500a3df" providerId="LiveId" clId="{EF5B0C2C-F9E8-48EC-BD26-F5C2234381EC}" dt="2026-07-01T13:25:28.859" v="801" actId="26606"/>
          <ac:spMkLst>
            <pc:docMk/>
            <pc:sldMk cId="2629021451" sldId="263"/>
            <ac:spMk id="17" creationId="{C5278130-DFE0-457B-8698-88DF69019DDE}"/>
          </ac:spMkLst>
        </pc:spChg>
        <pc:spChg chg="add del">
          <ac:chgData name="Fornage Marie-Paule" userId="594dde5ff500a3df" providerId="LiveId" clId="{EF5B0C2C-F9E8-48EC-BD26-F5C2234381EC}" dt="2026-07-01T13:25:28.859" v="801" actId="26606"/>
          <ac:spMkLst>
            <pc:docMk/>
            <pc:sldMk cId="2629021451" sldId="263"/>
            <ac:spMk id="19" creationId="{2F99531B-1681-4D6E-BECB-18325B33A618}"/>
          </ac:spMkLst>
        </pc:spChg>
        <pc:spChg chg="add del">
          <ac:chgData name="Fornage Marie-Paule" userId="594dde5ff500a3df" providerId="LiveId" clId="{EF5B0C2C-F9E8-48EC-BD26-F5C2234381EC}" dt="2026-07-01T13:25:28.859" v="801" actId="26606"/>
          <ac:spMkLst>
            <pc:docMk/>
            <pc:sldMk cId="2629021451" sldId="263"/>
            <ac:spMk id="21" creationId="{B908E8DC-1025-4FCC-873D-DC5C2ADEF3B2}"/>
          </ac:spMkLst>
        </pc:spChg>
        <pc:spChg chg="add del">
          <ac:chgData name="Fornage Marie-Paule" userId="594dde5ff500a3df" providerId="LiveId" clId="{EF5B0C2C-F9E8-48EC-BD26-F5C2234381EC}" dt="2026-07-01T13:25:28.859" v="801" actId="26606"/>
          <ac:spMkLst>
            <pc:docMk/>
            <pc:sldMk cId="2629021451" sldId="263"/>
            <ac:spMk id="25" creationId="{9B57D9A5-B0E6-43E8-854F-D4931B715AD7}"/>
          </ac:spMkLst>
        </pc:spChg>
        <pc:spChg chg="add del">
          <ac:chgData name="Fornage Marie-Paule" userId="594dde5ff500a3df" providerId="LiveId" clId="{EF5B0C2C-F9E8-48EC-BD26-F5C2234381EC}" dt="2026-07-01T13:25:28.846" v="800" actId="26606"/>
          <ac:spMkLst>
            <pc:docMk/>
            <pc:sldMk cId="2629021451" sldId="263"/>
            <ac:spMk id="31" creationId="{C5711E26-AD01-369D-DB45-70D47551B58E}"/>
          </ac:spMkLst>
        </pc:spChg>
        <pc:spChg chg="add">
          <ac:chgData name="Fornage Marie-Paule" userId="594dde5ff500a3df" providerId="LiveId" clId="{EF5B0C2C-F9E8-48EC-BD26-F5C2234381EC}" dt="2026-07-01T13:25:28.859" v="801" actId="26606"/>
          <ac:spMkLst>
            <pc:docMk/>
            <pc:sldMk cId="2629021451" sldId="263"/>
            <ac:spMk id="32" creationId="{ADA216DF-C268-4A25-A2DC-51E15F55003F}"/>
          </ac:spMkLst>
        </pc:spChg>
        <pc:spChg chg="add">
          <ac:chgData name="Fornage Marie-Paule" userId="594dde5ff500a3df" providerId="LiveId" clId="{EF5B0C2C-F9E8-48EC-BD26-F5C2234381EC}" dt="2026-07-01T13:25:28.859" v="801" actId="26606"/>
          <ac:spMkLst>
            <pc:docMk/>
            <pc:sldMk cId="2629021451" sldId="263"/>
            <ac:spMk id="38" creationId="{DE127D07-37F2-4FE3-9F47-F0CD6740D5D8}"/>
          </ac:spMkLst>
        </pc:spChg>
        <pc:grpChg chg="add del">
          <ac:chgData name="Fornage Marie-Paule" userId="594dde5ff500a3df" providerId="LiveId" clId="{EF5B0C2C-F9E8-48EC-BD26-F5C2234381EC}" dt="2026-07-01T13:25:28.846" v="800" actId="26606"/>
          <ac:grpSpMkLst>
            <pc:docMk/>
            <pc:sldMk cId="2629021451" sldId="263"/>
            <ac:grpSpMk id="34" creationId="{E33D8A0C-28ED-C6DD-9FF8-421807F54E12}"/>
          </ac:grpSpMkLst>
        </pc:grpChg>
        <pc:picChg chg="add mod ord">
          <ac:chgData name="Fornage Marie-Paule" userId="594dde5ff500a3df" providerId="LiveId" clId="{EF5B0C2C-F9E8-48EC-BD26-F5C2234381EC}" dt="2026-07-01T13:25:47.762" v="806" actId="14100"/>
          <ac:picMkLst>
            <pc:docMk/>
            <pc:sldMk cId="2629021451" sldId="263"/>
            <ac:picMk id="5" creationId="{5481DA81-658F-F037-BF2B-7FFECD4672C9}"/>
          </ac:picMkLst>
        </pc:picChg>
        <pc:picChg chg="add mod ord">
          <ac:chgData name="Fornage Marie-Paule" userId="594dde5ff500a3df" providerId="LiveId" clId="{EF5B0C2C-F9E8-48EC-BD26-F5C2234381EC}" dt="2026-07-01T13:26:05.448" v="811" actId="1076"/>
          <ac:picMkLst>
            <pc:docMk/>
            <pc:sldMk cId="2629021451" sldId="263"/>
            <ac:picMk id="6" creationId="{4CC552BF-9DCF-F13A-D094-1B05187B0E21}"/>
          </ac:picMkLst>
        </pc:picChg>
        <pc:picChg chg="add del mod modCrop">
          <ac:chgData name="Fornage Marie-Paule" userId="594dde5ff500a3df" providerId="LiveId" clId="{EF5B0C2C-F9E8-48EC-BD26-F5C2234381EC}" dt="2026-07-01T13:24:50.130" v="795" actId="21"/>
          <ac:picMkLst>
            <pc:docMk/>
            <pc:sldMk cId="2629021451" sldId="263"/>
            <ac:picMk id="7" creationId="{3FC922C3-F447-713A-BC8C-D2BBB551CE6E}"/>
          </ac:picMkLst>
        </pc:picChg>
        <pc:picChg chg="add del mod modCrop">
          <ac:chgData name="Fornage Marie-Paule" userId="594dde5ff500a3df" providerId="LiveId" clId="{EF5B0C2C-F9E8-48EC-BD26-F5C2234381EC}" dt="2026-07-01T13:24:54.219" v="796" actId="21"/>
          <ac:picMkLst>
            <pc:docMk/>
            <pc:sldMk cId="2629021451" sldId="263"/>
            <ac:picMk id="9" creationId="{5B7BC20C-B631-BBFA-D316-A2C95D7181AD}"/>
          </ac:picMkLst>
        </pc:picChg>
        <pc:picChg chg="add mod">
          <ac:chgData name="Fornage Marie-Paule" userId="594dde5ff500a3df" providerId="LiveId" clId="{EF5B0C2C-F9E8-48EC-BD26-F5C2234381EC}" dt="2026-07-01T13:28:03.018" v="897" actId="1076"/>
          <ac:picMkLst>
            <pc:docMk/>
            <pc:sldMk cId="2629021451" sldId="263"/>
            <ac:picMk id="13" creationId="{5B7BC20C-B631-BBFA-D316-A2C95D7181AD}"/>
          </ac:picMkLst>
        </pc:picChg>
        <pc:cxnChg chg="add">
          <ac:chgData name="Fornage Marie-Paule" userId="594dde5ff500a3df" providerId="LiveId" clId="{EF5B0C2C-F9E8-48EC-BD26-F5C2234381EC}" dt="2026-07-01T13:22:56.051" v="785" actId="26606"/>
          <ac:cxnSpMkLst>
            <pc:docMk/>
            <pc:sldMk cId="2629021451" sldId="263"/>
            <ac:cxnSpMk id="23" creationId="{F085D7B9-E066-4923-8CB7-294BF306296A}"/>
          </ac:cxnSpMkLst>
        </pc:cxnChg>
      </pc:sldChg>
      <pc:sldChg chg="addSp delSp modSp new mod modTransition setBg">
        <pc:chgData name="Fornage Marie-Paule" userId="594dde5ff500a3df" providerId="LiveId" clId="{EF5B0C2C-F9E8-48EC-BD26-F5C2234381EC}" dt="2026-07-01T18:26:31.933" v="2999" actId="27107"/>
        <pc:sldMkLst>
          <pc:docMk/>
          <pc:sldMk cId="746165317" sldId="264"/>
        </pc:sldMkLst>
        <pc:spChg chg="mod ord">
          <ac:chgData name="Fornage Marie-Paule" userId="594dde5ff500a3df" providerId="LiveId" clId="{EF5B0C2C-F9E8-48EC-BD26-F5C2234381EC}" dt="2026-07-01T18:26:31.933" v="2999" actId="27107"/>
          <ac:spMkLst>
            <pc:docMk/>
            <pc:sldMk cId="746165317" sldId="264"/>
            <ac:spMk id="2" creationId="{24D46EAA-BC49-CD6D-156D-9425C5146F96}"/>
          </ac:spMkLst>
        </pc:spChg>
        <pc:spChg chg="del">
          <ac:chgData name="Fornage Marie-Paule" userId="594dde5ff500a3df" providerId="LiveId" clId="{EF5B0C2C-F9E8-48EC-BD26-F5C2234381EC}" dt="2026-07-01T13:33:39.699" v="1083"/>
          <ac:spMkLst>
            <pc:docMk/>
            <pc:sldMk cId="746165317" sldId="264"/>
            <ac:spMk id="3" creationId="{588BC3FC-2079-C3AF-C0A8-7469D266F4B3}"/>
          </ac:spMkLst>
        </pc:spChg>
        <pc:spChg chg="del mod">
          <ac:chgData name="Fornage Marie-Paule" userId="594dde5ff500a3df" providerId="LiveId" clId="{EF5B0C2C-F9E8-48EC-BD26-F5C2234381EC}" dt="2026-07-01T13:30:54.497" v="1050" actId="21"/>
          <ac:spMkLst>
            <pc:docMk/>
            <pc:sldMk cId="746165317" sldId="264"/>
            <ac:spMk id="4" creationId="{B206827A-3161-8AAD-7A63-825B57DE9C18}"/>
          </ac:spMkLst>
        </pc:spChg>
        <pc:spChg chg="add del mod">
          <ac:chgData name="Fornage Marie-Paule" userId="594dde5ff500a3df" providerId="LiveId" clId="{EF5B0C2C-F9E8-48EC-BD26-F5C2234381EC}" dt="2026-07-01T13:34:17.111" v="1085"/>
          <ac:spMkLst>
            <pc:docMk/>
            <pc:sldMk cId="746165317" sldId="264"/>
            <ac:spMk id="6" creationId="{324038AC-4DEB-D879-BF01-613DC8B0B0C9}"/>
          </ac:spMkLst>
        </pc:spChg>
        <pc:spChg chg="add del mod">
          <ac:chgData name="Fornage Marie-Paule" userId="594dde5ff500a3df" providerId="LiveId" clId="{EF5B0C2C-F9E8-48EC-BD26-F5C2234381EC}" dt="2026-07-01T13:35:13.399" v="1088"/>
          <ac:spMkLst>
            <pc:docMk/>
            <pc:sldMk cId="746165317" sldId="264"/>
            <ac:spMk id="12" creationId="{B4B897DD-1861-8A3F-62E8-BF8C56CF1089}"/>
          </ac:spMkLst>
        </pc:spChg>
        <pc:spChg chg="add del">
          <ac:chgData name="Fornage Marie-Paule" userId="594dde5ff500a3df" providerId="LiveId" clId="{EF5B0C2C-F9E8-48EC-BD26-F5C2234381EC}" dt="2026-07-01T13:36:14.453" v="1090"/>
          <ac:spMkLst>
            <pc:docMk/>
            <pc:sldMk cId="746165317" sldId="264"/>
            <ac:spMk id="18" creationId="{3934C6D4-7632-8BF1-A906-091FDEA63E3C}"/>
          </ac:spMkLst>
        </pc:spChg>
        <pc:spChg chg="add del">
          <ac:chgData name="Fornage Marie-Paule" userId="594dde5ff500a3df" providerId="LiveId" clId="{EF5B0C2C-F9E8-48EC-BD26-F5C2234381EC}" dt="2026-07-01T13:36:49.671" v="1093" actId="26606"/>
          <ac:spMkLst>
            <pc:docMk/>
            <pc:sldMk cId="746165317" sldId="264"/>
            <ac:spMk id="21" creationId="{068E5CCC-C8B4-1C26-7EEC-22D3D6E680DA}"/>
          </ac:spMkLst>
        </pc:spChg>
        <pc:spChg chg="add del">
          <ac:chgData name="Fornage Marie-Paule" userId="594dde5ff500a3df" providerId="LiveId" clId="{EF5B0C2C-F9E8-48EC-BD26-F5C2234381EC}" dt="2026-07-01T13:36:49.671" v="1093" actId="26606"/>
          <ac:spMkLst>
            <pc:docMk/>
            <pc:sldMk cId="746165317" sldId="264"/>
            <ac:spMk id="23" creationId="{5AA4F2E6-C9E1-359F-FAB8-8E34321074B0}"/>
          </ac:spMkLst>
        </pc:spChg>
        <pc:spChg chg="add del">
          <ac:chgData name="Fornage Marie-Paule" userId="594dde5ff500a3df" providerId="LiveId" clId="{EF5B0C2C-F9E8-48EC-BD26-F5C2234381EC}" dt="2026-07-01T13:37:43.436" v="1100"/>
          <ac:spMkLst>
            <pc:docMk/>
            <pc:sldMk cId="746165317" sldId="264"/>
            <ac:spMk id="27" creationId="{D677F004-1638-B5A2-FCE9-1602BFA0689C}"/>
          </ac:spMkLst>
        </pc:spChg>
        <pc:spChg chg="add">
          <ac:chgData name="Fornage Marie-Paule" userId="594dde5ff500a3df" providerId="LiveId" clId="{EF5B0C2C-F9E8-48EC-BD26-F5C2234381EC}" dt="2026-07-01T13:36:49.671" v="1093" actId="26606"/>
          <ac:spMkLst>
            <pc:docMk/>
            <pc:sldMk cId="746165317" sldId="264"/>
            <ac:spMk id="30" creationId="{93062723-6941-4ABE-8146-AC6FA530BA4C}"/>
          </ac:spMkLst>
        </pc:spChg>
        <pc:spChg chg="add">
          <ac:chgData name="Fornage Marie-Paule" userId="594dde5ff500a3df" providerId="LiveId" clId="{EF5B0C2C-F9E8-48EC-BD26-F5C2234381EC}" dt="2026-07-01T13:36:49.671" v="1093" actId="26606"/>
          <ac:spMkLst>
            <pc:docMk/>
            <pc:sldMk cId="746165317" sldId="264"/>
            <ac:spMk id="32" creationId="{917859B3-4C91-478D-929D-BB6433F90849}"/>
          </ac:spMkLst>
        </pc:spChg>
        <pc:spChg chg="add">
          <ac:chgData name="Fornage Marie-Paule" userId="594dde5ff500a3df" providerId="LiveId" clId="{EF5B0C2C-F9E8-48EC-BD26-F5C2234381EC}" dt="2026-07-01T13:36:49.671" v="1093" actId="26606"/>
          <ac:spMkLst>
            <pc:docMk/>
            <pc:sldMk cId="746165317" sldId="264"/>
            <ac:spMk id="34" creationId="{6283FBD2-A663-469F-855C-06D86E3C1161}"/>
          </ac:spMkLst>
        </pc:spChg>
        <pc:spChg chg="add">
          <ac:chgData name="Fornage Marie-Paule" userId="594dde5ff500a3df" providerId="LiveId" clId="{EF5B0C2C-F9E8-48EC-BD26-F5C2234381EC}" dt="2026-07-01T13:36:49.671" v="1093" actId="26606"/>
          <ac:spMkLst>
            <pc:docMk/>
            <pc:sldMk cId="746165317" sldId="264"/>
            <ac:spMk id="36" creationId="{8A1279FC-7441-4E55-B082-2774E6316482}"/>
          </ac:spMkLst>
        </pc:spChg>
        <pc:picChg chg="add del mod ord">
          <ac:chgData name="Fornage Marie-Paule" userId="594dde5ff500a3df" providerId="LiveId" clId="{EF5B0C2C-F9E8-48EC-BD26-F5C2234381EC}" dt="2026-07-01T13:34:28.485" v="1086" actId="21"/>
          <ac:picMkLst>
            <pc:docMk/>
            <pc:sldMk cId="746165317" sldId="264"/>
            <ac:picMk id="8" creationId="{3D426031-3297-D799-BA67-EA1DDAFD14D4}"/>
          </ac:picMkLst>
        </pc:picChg>
        <pc:picChg chg="add mod ord">
          <ac:chgData name="Fornage Marie-Paule" userId="594dde5ff500a3df" providerId="LiveId" clId="{EF5B0C2C-F9E8-48EC-BD26-F5C2234381EC}" dt="2026-07-01T13:37:02.729" v="1095" actId="1076"/>
          <ac:picMkLst>
            <pc:docMk/>
            <pc:sldMk cId="746165317" sldId="264"/>
            <ac:picMk id="10" creationId="{2741FE97-A070-B008-5EA1-7767658C1BDF}"/>
          </ac:picMkLst>
        </pc:picChg>
        <pc:picChg chg="add mod ord">
          <ac:chgData name="Fornage Marie-Paule" userId="594dde5ff500a3df" providerId="LiveId" clId="{EF5B0C2C-F9E8-48EC-BD26-F5C2234381EC}" dt="2026-07-01T13:37:09.385" v="1097" actId="1076"/>
          <ac:picMkLst>
            <pc:docMk/>
            <pc:sldMk cId="746165317" sldId="264"/>
            <ac:picMk id="14" creationId="{4958B31A-3000-987A-02B2-AC6052DBF8EC}"/>
          </ac:picMkLst>
        </pc:picChg>
        <pc:picChg chg="add mod">
          <ac:chgData name="Fornage Marie-Paule" userId="594dde5ff500a3df" providerId="LiveId" clId="{EF5B0C2C-F9E8-48EC-BD26-F5C2234381EC}" dt="2026-07-01T13:37:11.565" v="1098" actId="1076"/>
          <ac:picMkLst>
            <pc:docMk/>
            <pc:sldMk cId="746165317" sldId="264"/>
            <ac:picMk id="15" creationId="{C712EF77-48E1-1780-EFB6-73782D67C5A9}"/>
          </ac:picMkLst>
        </pc:picChg>
        <pc:picChg chg="add mod ord">
          <ac:chgData name="Fornage Marie-Paule" userId="594dde5ff500a3df" providerId="LiveId" clId="{EF5B0C2C-F9E8-48EC-BD26-F5C2234381EC}" dt="2026-07-01T13:36:58.859" v="1094" actId="1076"/>
          <ac:picMkLst>
            <pc:docMk/>
            <pc:sldMk cId="746165317" sldId="264"/>
            <ac:picMk id="17" creationId="{C3B17952-19BA-E857-E40B-49AEDC08C4A3}"/>
          </ac:picMkLst>
        </pc:picChg>
        <pc:picChg chg="add mod ord">
          <ac:chgData name="Fornage Marie-Paule" userId="594dde5ff500a3df" providerId="LiveId" clId="{EF5B0C2C-F9E8-48EC-BD26-F5C2234381EC}" dt="2026-07-01T13:38:00.466" v="1105" actId="1076"/>
          <ac:picMkLst>
            <pc:docMk/>
            <pc:sldMk cId="746165317" sldId="264"/>
            <ac:picMk id="20" creationId="{5345C2E4-4311-9478-0D2C-01D42E028349}"/>
          </ac:picMkLst>
        </pc:picChg>
      </pc:sldChg>
      <pc:sldChg chg="addSp delSp modSp new mod ord modTransition setBg">
        <pc:chgData name="Fornage Marie-Paule" userId="594dde5ff500a3df" providerId="LiveId" clId="{EF5B0C2C-F9E8-48EC-BD26-F5C2234381EC}" dt="2026-07-01T14:51:41.237" v="2614"/>
        <pc:sldMkLst>
          <pc:docMk/>
          <pc:sldMk cId="987722556" sldId="265"/>
        </pc:sldMkLst>
        <pc:spChg chg="mod ord">
          <ac:chgData name="Fornage Marie-Paule" userId="594dde5ff500a3df" providerId="LiveId" clId="{EF5B0C2C-F9E8-48EC-BD26-F5C2234381EC}" dt="2026-07-01T13:59:15.880" v="1395" actId="122"/>
          <ac:spMkLst>
            <pc:docMk/>
            <pc:sldMk cId="987722556" sldId="265"/>
            <ac:spMk id="2" creationId="{99238557-0247-E2BB-C0D3-CFA033FE7091}"/>
          </ac:spMkLst>
        </pc:spChg>
        <pc:spChg chg="del">
          <ac:chgData name="Fornage Marie-Paule" userId="594dde5ff500a3df" providerId="LiveId" clId="{EF5B0C2C-F9E8-48EC-BD26-F5C2234381EC}" dt="2026-07-01T13:42:14.762" v="1252"/>
          <ac:spMkLst>
            <pc:docMk/>
            <pc:sldMk cId="987722556" sldId="265"/>
            <ac:spMk id="3" creationId="{A77FF0AD-6E2F-418E-40E0-FE757D981262}"/>
          </ac:spMkLst>
        </pc:spChg>
        <pc:spChg chg="del">
          <ac:chgData name="Fornage Marie-Paule" userId="594dde5ff500a3df" providerId="LiveId" clId="{EF5B0C2C-F9E8-48EC-BD26-F5C2234381EC}" dt="2026-07-01T13:42:43.196" v="1253"/>
          <ac:spMkLst>
            <pc:docMk/>
            <pc:sldMk cId="987722556" sldId="265"/>
            <ac:spMk id="4" creationId="{4CA5DAE7-1DCE-B140-09FC-5A19037E42B0}"/>
          </ac:spMkLst>
        </pc:spChg>
        <pc:spChg chg="add del">
          <ac:chgData name="Fornage Marie-Paule" userId="594dde5ff500a3df" providerId="LiveId" clId="{EF5B0C2C-F9E8-48EC-BD26-F5C2234381EC}" dt="2026-07-01T13:43:10.743" v="1255"/>
          <ac:spMkLst>
            <pc:docMk/>
            <pc:sldMk cId="987722556" sldId="265"/>
            <ac:spMk id="10" creationId="{102C8F52-EA0F-03C1-0EFB-DB2B508BF965}"/>
          </ac:spMkLst>
        </pc:spChg>
        <pc:spChg chg="add del">
          <ac:chgData name="Fornage Marie-Paule" userId="594dde5ff500a3df" providerId="LiveId" clId="{EF5B0C2C-F9E8-48EC-BD26-F5C2234381EC}" dt="2026-07-01T13:53:26.323" v="1348" actId="26606"/>
          <ac:spMkLst>
            <pc:docMk/>
            <pc:sldMk cId="987722556" sldId="265"/>
            <ac:spMk id="13" creationId="{99F1FFA9-D672-408C-9220-ADEEC6ABDD09}"/>
          </ac:spMkLst>
        </pc:spChg>
        <pc:spChg chg="add del">
          <ac:chgData name="Fornage Marie-Paule" userId="594dde5ff500a3df" providerId="LiveId" clId="{EF5B0C2C-F9E8-48EC-BD26-F5C2234381EC}" dt="2026-07-01T13:53:26.313" v="1347" actId="26606"/>
          <ac:spMkLst>
            <pc:docMk/>
            <pc:sldMk cId="987722556" sldId="265"/>
            <ac:spMk id="17" creationId="{6DDC297F-43E4-1D82-92D9-D909C019E3BD}"/>
          </ac:spMkLst>
        </pc:spChg>
        <pc:spChg chg="add del">
          <ac:chgData name="Fornage Marie-Paule" userId="594dde5ff500a3df" providerId="LiveId" clId="{EF5B0C2C-F9E8-48EC-BD26-F5C2234381EC}" dt="2026-07-01T13:53:26.313" v="1347" actId="26606"/>
          <ac:spMkLst>
            <pc:docMk/>
            <pc:sldMk cId="987722556" sldId="265"/>
            <ac:spMk id="20" creationId="{B3F59054-3394-4D87-8BD0-A28DCD47F1BC}"/>
          </ac:spMkLst>
        </pc:spChg>
        <pc:spChg chg="add del">
          <ac:chgData name="Fornage Marie-Paule" userId="594dde5ff500a3df" providerId="LiveId" clId="{EF5B0C2C-F9E8-48EC-BD26-F5C2234381EC}" dt="2026-07-01T13:53:26.313" v="1347" actId="26606"/>
          <ac:spMkLst>
            <pc:docMk/>
            <pc:sldMk cId="987722556" sldId="265"/>
            <ac:spMk id="22" creationId="{2FE0ABA9-CAF1-4816-837D-5F28AAA08E0A}"/>
          </ac:spMkLst>
        </pc:spChg>
        <pc:spChg chg="add del">
          <ac:chgData name="Fornage Marie-Paule" userId="594dde5ff500a3df" providerId="LiveId" clId="{EF5B0C2C-F9E8-48EC-BD26-F5C2234381EC}" dt="2026-07-01T13:53:26.313" v="1347" actId="26606"/>
          <ac:spMkLst>
            <pc:docMk/>
            <pc:sldMk cId="987722556" sldId="265"/>
            <ac:spMk id="24" creationId="{BC8B9C14-70F0-4F42-85FF-0DD3D5A585A5}"/>
          </ac:spMkLst>
        </pc:spChg>
        <pc:spChg chg="add del">
          <ac:chgData name="Fornage Marie-Paule" userId="594dde5ff500a3df" providerId="LiveId" clId="{EF5B0C2C-F9E8-48EC-BD26-F5C2234381EC}" dt="2026-07-01T13:53:26.313" v="1347" actId="26606"/>
          <ac:spMkLst>
            <pc:docMk/>
            <pc:sldMk cId="987722556" sldId="265"/>
            <ac:spMk id="26" creationId="{98DE6C44-43F8-4DE4-AB81-66853FFEA09A}"/>
          </ac:spMkLst>
        </pc:spChg>
        <pc:spChg chg="add del">
          <ac:chgData name="Fornage Marie-Paule" userId="594dde5ff500a3df" providerId="LiveId" clId="{EF5B0C2C-F9E8-48EC-BD26-F5C2234381EC}" dt="2026-07-01T13:53:26.313" v="1347" actId="26606"/>
          <ac:spMkLst>
            <pc:docMk/>
            <pc:sldMk cId="987722556" sldId="265"/>
            <ac:spMk id="28" creationId="{2409529B-9B56-4F10-BE4D-F934DB89E57E}"/>
          </ac:spMkLst>
        </pc:spChg>
        <pc:spChg chg="add del">
          <ac:chgData name="Fornage Marie-Paule" userId="594dde5ff500a3df" providerId="LiveId" clId="{EF5B0C2C-F9E8-48EC-BD26-F5C2234381EC}" dt="2026-07-01T13:54:26.931" v="1352" actId="26606"/>
          <ac:spMkLst>
            <pc:docMk/>
            <pc:sldMk cId="987722556" sldId="265"/>
            <ac:spMk id="30" creationId="{B43B9CA2-4B31-4ACD-9A9F-B8E6C6420386}"/>
          </ac:spMkLst>
        </pc:spChg>
        <pc:spChg chg="add del">
          <ac:chgData name="Fornage Marie-Paule" userId="594dde5ff500a3df" providerId="LiveId" clId="{EF5B0C2C-F9E8-48EC-BD26-F5C2234381EC}" dt="2026-07-01T13:54:26.931" v="1352" actId="26606"/>
          <ac:spMkLst>
            <pc:docMk/>
            <pc:sldMk cId="987722556" sldId="265"/>
            <ac:spMk id="31" creationId="{33F94DB1-BC5D-454D-845C-7BA3A1F46999}"/>
          </ac:spMkLst>
        </pc:spChg>
        <pc:spChg chg="add del">
          <ac:chgData name="Fornage Marie-Paule" userId="594dde5ff500a3df" providerId="LiveId" clId="{EF5B0C2C-F9E8-48EC-BD26-F5C2234381EC}" dt="2026-07-01T13:54:26.931" v="1352" actId="26606"/>
          <ac:spMkLst>
            <pc:docMk/>
            <pc:sldMk cId="987722556" sldId="265"/>
            <ac:spMk id="32" creationId="{5676B86F-860B-4586-BCAA-C0650C09B7B9}"/>
          </ac:spMkLst>
        </pc:spChg>
        <pc:spChg chg="add del">
          <ac:chgData name="Fornage Marie-Paule" userId="594dde5ff500a3df" providerId="LiveId" clId="{EF5B0C2C-F9E8-48EC-BD26-F5C2234381EC}" dt="2026-07-01T13:54:26.931" v="1352" actId="26606"/>
          <ac:spMkLst>
            <pc:docMk/>
            <pc:sldMk cId="987722556" sldId="265"/>
            <ac:spMk id="33" creationId="{8C818ED5-2F56-4171-9445-3AA4F4462396}"/>
          </ac:spMkLst>
        </pc:spChg>
        <pc:spChg chg="add del">
          <ac:chgData name="Fornage Marie-Paule" userId="594dde5ff500a3df" providerId="LiveId" clId="{EF5B0C2C-F9E8-48EC-BD26-F5C2234381EC}" dt="2026-07-01T13:54:26.931" v="1352" actId="26606"/>
          <ac:spMkLst>
            <pc:docMk/>
            <pc:sldMk cId="987722556" sldId="265"/>
            <ac:spMk id="34" creationId="{DE74FCE8-866C-4AFA-B45C-FACE2A6094E4}"/>
          </ac:spMkLst>
        </pc:spChg>
        <pc:spChg chg="add del">
          <ac:chgData name="Fornage Marie-Paule" userId="594dde5ff500a3df" providerId="LiveId" clId="{EF5B0C2C-F9E8-48EC-BD26-F5C2234381EC}" dt="2026-07-01T13:53:43.167" v="1349"/>
          <ac:spMkLst>
            <pc:docMk/>
            <pc:sldMk cId="987722556" sldId="265"/>
            <ac:spMk id="35" creationId="{B708CCD6-F03B-B549-B30D-E6147EA32EC8}"/>
          </ac:spMkLst>
        </pc:spChg>
        <pc:spChg chg="add del">
          <ac:chgData name="Fornage Marie-Paule" userId="594dde5ff500a3df" providerId="LiveId" clId="{EF5B0C2C-F9E8-48EC-BD26-F5C2234381EC}" dt="2026-07-01T13:54:30.374" v="1353"/>
          <ac:spMkLst>
            <pc:docMk/>
            <pc:sldMk cId="987722556" sldId="265"/>
            <ac:spMk id="38" creationId="{D8322929-B958-2F76-36C5-F3624A3CFF77}"/>
          </ac:spMkLst>
        </pc:spChg>
        <pc:spChg chg="add del">
          <ac:chgData name="Fornage Marie-Paule" userId="594dde5ff500a3df" providerId="LiveId" clId="{EF5B0C2C-F9E8-48EC-BD26-F5C2234381EC}" dt="2026-07-01T13:56:40.630" v="1364"/>
          <ac:spMkLst>
            <pc:docMk/>
            <pc:sldMk cId="987722556" sldId="265"/>
            <ac:spMk id="45" creationId="{B70F8421-4523-F205-F71C-240F790DF52D}"/>
          </ac:spMkLst>
        </pc:spChg>
        <pc:spChg chg="add">
          <ac:chgData name="Fornage Marie-Paule" userId="594dde5ff500a3df" providerId="LiveId" clId="{EF5B0C2C-F9E8-48EC-BD26-F5C2234381EC}" dt="2026-07-01T13:56:36.006" v="1363" actId="26606"/>
          <ac:spMkLst>
            <pc:docMk/>
            <pc:sldMk cId="987722556" sldId="265"/>
            <ac:spMk id="48" creationId="{B3F59054-3394-4D87-8BD0-A28DCD47F1BC}"/>
          </ac:spMkLst>
        </pc:spChg>
        <pc:spChg chg="add">
          <ac:chgData name="Fornage Marie-Paule" userId="594dde5ff500a3df" providerId="LiveId" clId="{EF5B0C2C-F9E8-48EC-BD26-F5C2234381EC}" dt="2026-07-01T13:56:36.006" v="1363" actId="26606"/>
          <ac:spMkLst>
            <pc:docMk/>
            <pc:sldMk cId="987722556" sldId="265"/>
            <ac:spMk id="50" creationId="{2FE0ABA9-CAF1-4816-837D-5F28AAA08E0A}"/>
          </ac:spMkLst>
        </pc:spChg>
        <pc:spChg chg="add">
          <ac:chgData name="Fornage Marie-Paule" userId="594dde5ff500a3df" providerId="LiveId" clId="{EF5B0C2C-F9E8-48EC-BD26-F5C2234381EC}" dt="2026-07-01T13:56:36.006" v="1363" actId="26606"/>
          <ac:spMkLst>
            <pc:docMk/>
            <pc:sldMk cId="987722556" sldId="265"/>
            <ac:spMk id="52" creationId="{BC8B9C14-70F0-4F42-85FF-0DD3D5A585A5}"/>
          </ac:spMkLst>
        </pc:spChg>
        <pc:spChg chg="add">
          <ac:chgData name="Fornage Marie-Paule" userId="594dde5ff500a3df" providerId="LiveId" clId="{EF5B0C2C-F9E8-48EC-BD26-F5C2234381EC}" dt="2026-07-01T13:56:36.006" v="1363" actId="26606"/>
          <ac:spMkLst>
            <pc:docMk/>
            <pc:sldMk cId="987722556" sldId="265"/>
            <ac:spMk id="54" creationId="{98DE6C44-43F8-4DE4-AB81-66853FFEA09A}"/>
          </ac:spMkLst>
        </pc:spChg>
        <pc:spChg chg="add">
          <ac:chgData name="Fornage Marie-Paule" userId="594dde5ff500a3df" providerId="LiveId" clId="{EF5B0C2C-F9E8-48EC-BD26-F5C2234381EC}" dt="2026-07-01T13:56:36.006" v="1363" actId="26606"/>
          <ac:spMkLst>
            <pc:docMk/>
            <pc:sldMk cId="987722556" sldId="265"/>
            <ac:spMk id="56" creationId="{2409529B-9B56-4F10-BE4D-F934DB89E57E}"/>
          </ac:spMkLst>
        </pc:spChg>
        <pc:picChg chg="add del mod ord">
          <ac:chgData name="Fornage Marie-Paule" userId="594dde5ff500a3df" providerId="LiveId" clId="{EF5B0C2C-F9E8-48EC-BD26-F5C2234381EC}" dt="2026-07-01T13:55:45.372" v="1356" actId="21"/>
          <ac:picMkLst>
            <pc:docMk/>
            <pc:sldMk cId="987722556" sldId="265"/>
            <ac:picMk id="5" creationId="{EC4DB91A-10A5-3B1B-16D1-6FB3D0255D5C}"/>
          </ac:picMkLst>
        </pc:picChg>
        <pc:picChg chg="add mod ord">
          <ac:chgData name="Fornage Marie-Paule" userId="594dde5ff500a3df" providerId="LiveId" clId="{EF5B0C2C-F9E8-48EC-BD26-F5C2234381EC}" dt="2026-07-01T13:56:36.006" v="1363" actId="26606"/>
          <ac:picMkLst>
            <pc:docMk/>
            <pc:sldMk cId="987722556" sldId="265"/>
            <ac:picMk id="6" creationId="{E112A9FA-16AF-503B-B410-B1198806ED78}"/>
          </ac:picMkLst>
        </pc:picChg>
        <pc:picChg chg="add del mod">
          <ac:chgData name="Fornage Marie-Paule" userId="594dde5ff500a3df" providerId="LiveId" clId="{EF5B0C2C-F9E8-48EC-BD26-F5C2234381EC}" dt="2026-07-01T13:53:47.906" v="1350" actId="21"/>
          <ac:picMkLst>
            <pc:docMk/>
            <pc:sldMk cId="987722556" sldId="265"/>
            <ac:picMk id="7" creationId="{B2EC2448-42FD-0D5F-59D3-8A12E8D8C93A}"/>
          </ac:picMkLst>
        </pc:picChg>
        <pc:picChg chg="add mod ord">
          <ac:chgData name="Fornage Marie-Paule" userId="594dde5ff500a3df" providerId="LiveId" clId="{EF5B0C2C-F9E8-48EC-BD26-F5C2234381EC}" dt="2026-07-01T13:56:36.006" v="1363" actId="26606"/>
          <ac:picMkLst>
            <pc:docMk/>
            <pc:sldMk cId="987722556" sldId="265"/>
            <ac:picMk id="8" creationId="{F06892E7-E634-8F46-B4B1-6FB9825F3724}"/>
          </ac:picMkLst>
        </pc:picChg>
        <pc:picChg chg="add mod">
          <ac:chgData name="Fornage Marie-Paule" userId="594dde5ff500a3df" providerId="LiveId" clId="{EF5B0C2C-F9E8-48EC-BD26-F5C2234381EC}" dt="2026-07-01T13:56:36.006" v="1363" actId="26606"/>
          <ac:picMkLst>
            <pc:docMk/>
            <pc:sldMk cId="987722556" sldId="265"/>
            <ac:picMk id="9" creationId="{F3144F09-7A2C-CB3F-AF7B-25950A4641D1}"/>
          </ac:picMkLst>
        </pc:picChg>
        <pc:picChg chg="add mod">
          <ac:chgData name="Fornage Marie-Paule" userId="594dde5ff500a3df" providerId="LiveId" clId="{EF5B0C2C-F9E8-48EC-BD26-F5C2234381EC}" dt="2026-07-01T13:56:40.630" v="1364"/>
          <ac:picMkLst>
            <pc:docMk/>
            <pc:sldMk cId="987722556" sldId="265"/>
            <ac:picMk id="11" creationId="{E21A65FA-76F4-53EC-624A-8854C0824BEA}"/>
          </ac:picMkLst>
        </pc:picChg>
      </pc:sldChg>
      <pc:sldChg chg="addSp delSp modSp new mod modTransition setBg">
        <pc:chgData name="Fornage Marie-Paule" userId="594dde5ff500a3df" providerId="LiveId" clId="{EF5B0C2C-F9E8-48EC-BD26-F5C2234381EC}" dt="2026-07-01T21:22:28.911" v="3273" actId="20577"/>
        <pc:sldMkLst>
          <pc:docMk/>
          <pc:sldMk cId="1934567403" sldId="266"/>
        </pc:sldMkLst>
        <pc:spChg chg="mod">
          <ac:chgData name="Fornage Marie-Paule" userId="594dde5ff500a3df" providerId="LiveId" clId="{EF5B0C2C-F9E8-48EC-BD26-F5C2234381EC}" dt="2026-07-01T21:22:28.911" v="3273" actId="20577"/>
          <ac:spMkLst>
            <pc:docMk/>
            <pc:sldMk cId="1934567403" sldId="266"/>
            <ac:spMk id="2" creationId="{352E6351-059E-238D-E0C3-EB92DB01C40D}"/>
          </ac:spMkLst>
        </pc:spChg>
        <pc:spChg chg="del">
          <ac:chgData name="Fornage Marie-Paule" userId="594dde5ff500a3df" providerId="LiveId" clId="{EF5B0C2C-F9E8-48EC-BD26-F5C2234381EC}" dt="2026-07-01T13:44:33.457" v="1257"/>
          <ac:spMkLst>
            <pc:docMk/>
            <pc:sldMk cId="1934567403" sldId="266"/>
            <ac:spMk id="3" creationId="{61E07D6F-2DAD-7EAC-70FC-3F4C4F41721D}"/>
          </ac:spMkLst>
        </pc:spChg>
        <pc:spChg chg="del mod">
          <ac:chgData name="Fornage Marie-Paule" userId="594dde5ff500a3df" providerId="LiveId" clId="{EF5B0C2C-F9E8-48EC-BD26-F5C2234381EC}" dt="2026-07-01T14:13:00.916" v="1865"/>
          <ac:spMkLst>
            <pc:docMk/>
            <pc:sldMk cId="1934567403" sldId="266"/>
            <ac:spMk id="4" creationId="{5A405170-4028-E21F-B941-A58973CEDADA}"/>
          </ac:spMkLst>
        </pc:spChg>
        <pc:spChg chg="add del mod">
          <ac:chgData name="Fornage Marie-Paule" userId="594dde5ff500a3df" providerId="LiveId" clId="{EF5B0C2C-F9E8-48EC-BD26-F5C2234381EC}" dt="2026-07-01T14:12:18.784" v="1863"/>
          <ac:spMkLst>
            <pc:docMk/>
            <pc:sldMk cId="1934567403" sldId="266"/>
            <ac:spMk id="7" creationId="{80B1E6D6-AE94-F5FD-E0F7-090AFB6186D1}"/>
          </ac:spMkLst>
        </pc:spChg>
        <pc:spChg chg="add del">
          <ac:chgData name="Fornage Marie-Paule" userId="594dde5ff500a3df" providerId="LiveId" clId="{EF5B0C2C-F9E8-48EC-BD26-F5C2234381EC}" dt="2026-07-01T14:13:23.884" v="1868"/>
          <ac:spMkLst>
            <pc:docMk/>
            <pc:sldMk cId="1934567403" sldId="266"/>
            <ac:spMk id="18" creationId="{345B450D-B2BF-4B8F-0BA6-A15556B2487E}"/>
          </ac:spMkLst>
        </pc:spChg>
        <pc:spChg chg="add del">
          <ac:chgData name="Fornage Marie-Paule" userId="594dde5ff500a3df" providerId="LiveId" clId="{EF5B0C2C-F9E8-48EC-BD26-F5C2234381EC}" dt="2026-07-01T14:14:43.141" v="1871" actId="26606"/>
          <ac:spMkLst>
            <pc:docMk/>
            <pc:sldMk cId="1934567403" sldId="266"/>
            <ac:spMk id="21" creationId="{C2394629-8F96-41DE-9771-A48E7EF3C209}"/>
          </ac:spMkLst>
        </pc:spChg>
        <pc:spChg chg="add del">
          <ac:chgData name="Fornage Marie-Paule" userId="594dde5ff500a3df" providerId="LiveId" clId="{EF5B0C2C-F9E8-48EC-BD26-F5C2234381EC}" dt="2026-07-01T14:16:11.038" v="1958"/>
          <ac:spMkLst>
            <pc:docMk/>
            <pc:sldMk cId="1934567403" sldId="266"/>
            <ac:spMk id="25" creationId="{90E6E2E0-001A-4616-6501-8660E185E1A8}"/>
          </ac:spMkLst>
        </pc:spChg>
        <pc:spChg chg="add del">
          <ac:chgData name="Fornage Marie-Paule" userId="594dde5ff500a3df" providerId="LiveId" clId="{EF5B0C2C-F9E8-48EC-BD26-F5C2234381EC}" dt="2026-07-01T14:17:52.601" v="1964" actId="26606"/>
          <ac:spMkLst>
            <pc:docMk/>
            <pc:sldMk cId="1934567403" sldId="266"/>
            <ac:spMk id="28" creationId="{91793900-90FA-49F2-B935-C199708F7935}"/>
          </ac:spMkLst>
        </pc:spChg>
        <pc:spChg chg="add del">
          <ac:chgData name="Fornage Marie-Paule" userId="594dde5ff500a3df" providerId="LiveId" clId="{EF5B0C2C-F9E8-48EC-BD26-F5C2234381EC}" dt="2026-07-01T14:17:52.601" v="1964" actId="26606"/>
          <ac:spMkLst>
            <pc:docMk/>
            <pc:sldMk cId="1934567403" sldId="266"/>
            <ac:spMk id="30" creationId="{A2CDF4EC-7B47-436E-927B-575404258573}"/>
          </ac:spMkLst>
        </pc:spChg>
        <pc:spChg chg="add del mod">
          <ac:chgData name="Fornage Marie-Paule" userId="594dde5ff500a3df" providerId="LiveId" clId="{EF5B0C2C-F9E8-48EC-BD26-F5C2234381EC}" dt="2026-07-01T14:24:05.878" v="2026" actId="21"/>
          <ac:spMkLst>
            <pc:docMk/>
            <pc:sldMk cId="1934567403" sldId="266"/>
            <ac:spMk id="31" creationId="{B253CF1C-2DFE-BAAC-71A0-22FA22CD3606}"/>
          </ac:spMkLst>
        </pc:spChg>
        <pc:spChg chg="add del">
          <ac:chgData name="Fornage Marie-Paule" userId="594dde5ff500a3df" providerId="LiveId" clId="{EF5B0C2C-F9E8-48EC-BD26-F5C2234381EC}" dt="2026-07-01T14:17:52.601" v="1964" actId="26606"/>
          <ac:spMkLst>
            <pc:docMk/>
            <pc:sldMk cId="1934567403" sldId="266"/>
            <ac:spMk id="32" creationId="{EF273D9E-5BEA-459A-918F-AF5ACA258471}"/>
          </ac:spMkLst>
        </pc:spChg>
        <pc:spChg chg="add del">
          <ac:chgData name="Fornage Marie-Paule" userId="594dde5ff500a3df" providerId="LiveId" clId="{EF5B0C2C-F9E8-48EC-BD26-F5C2234381EC}" dt="2026-07-01T14:17:52.601" v="1964" actId="26606"/>
          <ac:spMkLst>
            <pc:docMk/>
            <pc:sldMk cId="1934567403" sldId="266"/>
            <ac:spMk id="34" creationId="{5DFA5EF5-56B1-49EE-B0BB-69B6399FAD9F}"/>
          </ac:spMkLst>
        </pc:spChg>
        <pc:spChg chg="add del">
          <ac:chgData name="Fornage Marie-Paule" userId="594dde5ff500a3df" providerId="LiveId" clId="{EF5B0C2C-F9E8-48EC-BD26-F5C2234381EC}" dt="2026-07-01T14:20:30.594" v="1986" actId="26606"/>
          <ac:spMkLst>
            <pc:docMk/>
            <pc:sldMk cId="1934567403" sldId="266"/>
            <ac:spMk id="36" creationId="{928F64C6-FE22-4FC1-A763-DFCC514811BD}"/>
          </ac:spMkLst>
        </pc:spChg>
        <pc:spChg chg="add del">
          <ac:chgData name="Fornage Marie-Paule" userId="594dde5ff500a3df" providerId="LiveId" clId="{EF5B0C2C-F9E8-48EC-BD26-F5C2234381EC}" dt="2026-07-01T14:17:02.691" v="1963" actId="26606"/>
          <ac:spMkLst>
            <pc:docMk/>
            <pc:sldMk cId="1934567403" sldId="266"/>
            <ac:spMk id="39" creationId="{72018E1B-E0B9-4440-AFF3-4112E50A2763}"/>
          </ac:spMkLst>
        </pc:spChg>
        <pc:spChg chg="add del">
          <ac:chgData name="Fornage Marie-Paule" userId="594dde5ff500a3df" providerId="LiveId" clId="{EF5B0C2C-F9E8-48EC-BD26-F5C2234381EC}" dt="2026-07-01T14:23:09.705" v="2012" actId="26606"/>
          <ac:spMkLst>
            <pc:docMk/>
            <pc:sldMk cId="1934567403" sldId="266"/>
            <ac:spMk id="46" creationId="{928F64C6-FE22-4FC1-A763-DFCC514811BD}"/>
          </ac:spMkLst>
        </pc:spChg>
        <pc:spChg chg="add">
          <ac:chgData name="Fornage Marie-Paule" userId="594dde5ff500a3df" providerId="LiveId" clId="{EF5B0C2C-F9E8-48EC-BD26-F5C2234381EC}" dt="2026-07-01T14:23:09.705" v="2012" actId="26606"/>
          <ac:spMkLst>
            <pc:docMk/>
            <pc:sldMk cId="1934567403" sldId="266"/>
            <ac:spMk id="53" creationId="{928F64C6-FE22-4FC1-A763-DFCC514811BD}"/>
          </ac:spMkLst>
        </pc:spChg>
        <pc:grpChg chg="add del">
          <ac:chgData name="Fornage Marie-Paule" userId="594dde5ff500a3df" providerId="LiveId" clId="{EF5B0C2C-F9E8-48EC-BD26-F5C2234381EC}" dt="2026-07-01T14:13:20.563" v="1866" actId="26606"/>
          <ac:grpSpMkLst>
            <pc:docMk/>
            <pc:sldMk cId="1934567403" sldId="266"/>
            <ac:grpSpMk id="10" creationId="{5EFBDE31-BB3E-6CFC-23CD-B5976DA38438}"/>
          </ac:grpSpMkLst>
        </pc:grpChg>
        <pc:picChg chg="add del mod modCrop">
          <ac:chgData name="Fornage Marie-Paule" userId="594dde5ff500a3df" providerId="LiveId" clId="{EF5B0C2C-F9E8-48EC-BD26-F5C2234381EC}" dt="2026-07-01T13:56:24.562" v="1362" actId="21"/>
          <ac:picMkLst>
            <pc:docMk/>
            <pc:sldMk cId="1934567403" sldId="266"/>
            <ac:picMk id="5" creationId="{E21A65FA-76F4-53EC-624A-8854C0824BEA}"/>
          </ac:picMkLst>
        </pc:picChg>
        <pc:picChg chg="add mod ord">
          <ac:chgData name="Fornage Marie-Paule" userId="594dde5ff500a3df" providerId="LiveId" clId="{EF5B0C2C-F9E8-48EC-BD26-F5C2234381EC}" dt="2026-07-01T14:24:43.915" v="2041" actId="1076"/>
          <ac:picMkLst>
            <pc:docMk/>
            <pc:sldMk cId="1934567403" sldId="266"/>
            <ac:picMk id="9" creationId="{A11E79A4-5982-262E-A1BC-D4FE72553FD3}"/>
          </ac:picMkLst>
        </pc:picChg>
        <pc:picChg chg="add mod ord">
          <ac:chgData name="Fornage Marie-Paule" userId="594dde5ff500a3df" providerId="LiveId" clId="{EF5B0C2C-F9E8-48EC-BD26-F5C2234381EC}" dt="2026-07-01T14:23:54.037" v="2024" actId="1076"/>
          <ac:picMkLst>
            <pc:docMk/>
            <pc:sldMk cId="1934567403" sldId="266"/>
            <ac:picMk id="14" creationId="{55C46322-572C-D8FC-3D39-5BCDDD8916CF}"/>
          </ac:picMkLst>
        </pc:picChg>
        <pc:picChg chg="add mod ord modCrop">
          <ac:chgData name="Fornage Marie-Paule" userId="594dde5ff500a3df" providerId="LiveId" clId="{EF5B0C2C-F9E8-48EC-BD26-F5C2234381EC}" dt="2026-07-01T14:23:09.705" v="2012" actId="26606"/>
          <ac:picMkLst>
            <pc:docMk/>
            <pc:sldMk cId="1934567403" sldId="266"/>
            <ac:picMk id="16" creationId="{5CD14C79-CA2D-0835-32F6-AA7DE2CAF3C6}"/>
          </ac:picMkLst>
        </pc:picChg>
        <pc:picChg chg="add del mod ord">
          <ac:chgData name="Fornage Marie-Paule" userId="594dde5ff500a3df" providerId="LiveId" clId="{EF5B0C2C-F9E8-48EC-BD26-F5C2234381EC}" dt="2026-07-01T14:18:59.279" v="1976" actId="21"/>
          <ac:picMkLst>
            <pc:docMk/>
            <pc:sldMk cId="1934567403" sldId="266"/>
            <ac:picMk id="19" creationId="{9C40A2F8-5E81-E65D-E64C-93C242C1B685}"/>
          </ac:picMkLst>
        </pc:picChg>
        <pc:picChg chg="add del mod ord">
          <ac:chgData name="Fornage Marie-Paule" userId="594dde5ff500a3df" providerId="LiveId" clId="{EF5B0C2C-F9E8-48EC-BD26-F5C2234381EC}" dt="2026-07-01T14:23:59.749" v="2025" actId="21"/>
          <ac:picMkLst>
            <pc:docMk/>
            <pc:sldMk cId="1934567403" sldId="266"/>
            <ac:picMk id="22" creationId="{F538315A-3987-88EB-531D-101C3157D7B3}"/>
          </ac:picMkLst>
        </pc:picChg>
        <pc:picChg chg="add mod ord">
          <ac:chgData name="Fornage Marie-Paule" userId="594dde5ff500a3df" providerId="LiveId" clId="{EF5B0C2C-F9E8-48EC-BD26-F5C2234381EC}" dt="2026-07-01T14:23:26.592" v="2016" actId="1076"/>
          <ac:picMkLst>
            <pc:docMk/>
            <pc:sldMk cId="1934567403" sldId="266"/>
            <ac:picMk id="24" creationId="{EC6784CD-D0AC-2879-5FB5-B57753862704}"/>
          </ac:picMkLst>
        </pc:picChg>
        <pc:picChg chg="add mod">
          <ac:chgData name="Fornage Marie-Paule" userId="594dde5ff500a3df" providerId="LiveId" clId="{EF5B0C2C-F9E8-48EC-BD26-F5C2234381EC}" dt="2026-07-01T14:23:22.434" v="2014" actId="1076"/>
          <ac:picMkLst>
            <pc:docMk/>
            <pc:sldMk cId="1934567403" sldId="266"/>
            <ac:picMk id="27" creationId="{0506A015-E7EA-AA2B-75E9-6EB8F3B8C0C1}"/>
          </ac:picMkLst>
        </pc:picChg>
        <pc:picChg chg="add mod">
          <ac:chgData name="Fornage Marie-Paule" userId="594dde5ff500a3df" providerId="LiveId" clId="{EF5B0C2C-F9E8-48EC-BD26-F5C2234381EC}" dt="2026-07-01T14:25:42.236" v="2045" actId="1076"/>
          <ac:picMkLst>
            <pc:docMk/>
            <pc:sldMk cId="1934567403" sldId="266"/>
            <ac:picMk id="35" creationId="{EE17F03E-2551-C967-5C89-CDB9AC50DE03}"/>
          </ac:picMkLst>
        </pc:picChg>
        <pc:cxnChg chg="del">
          <ac:chgData name="Fornage Marie-Paule" userId="594dde5ff500a3df" providerId="LiveId" clId="{EF5B0C2C-F9E8-48EC-BD26-F5C2234381EC}" dt="2026-07-01T14:20:30.594" v="1986" actId="26606"/>
          <ac:cxnSpMkLst>
            <pc:docMk/>
            <pc:sldMk cId="1934567403" sldId="266"/>
            <ac:cxnSpMk id="41" creationId="{5C34627B-48E6-4F4D-B843-97717A86B490}"/>
          </ac:cxnSpMkLst>
        </pc:cxnChg>
        <pc:cxnChg chg="add">
          <ac:chgData name="Fornage Marie-Paule" userId="594dde5ff500a3df" providerId="LiveId" clId="{EF5B0C2C-F9E8-48EC-BD26-F5C2234381EC}" dt="2026-07-01T14:20:30.594" v="1986" actId="26606"/>
          <ac:cxnSpMkLst>
            <pc:docMk/>
            <pc:sldMk cId="1934567403" sldId="266"/>
            <ac:cxnSpMk id="48" creationId="{5C34627B-48E6-4F4D-B843-97717A86B490}"/>
          </ac:cxnSpMkLst>
        </pc:cxnChg>
        <pc:cxnChg chg="add">
          <ac:chgData name="Fornage Marie-Paule" userId="594dde5ff500a3df" providerId="LiveId" clId="{EF5B0C2C-F9E8-48EC-BD26-F5C2234381EC}" dt="2026-07-01T14:23:09.705" v="2012" actId="26606"/>
          <ac:cxnSpMkLst>
            <pc:docMk/>
            <pc:sldMk cId="1934567403" sldId="266"/>
            <ac:cxnSpMk id="55" creationId="{5C34627B-48E6-4F4D-B843-97717A86B490}"/>
          </ac:cxnSpMkLst>
        </pc:cxnChg>
      </pc:sldChg>
      <pc:sldChg chg="addSp delSp modSp new mod ord modTransition setBg">
        <pc:chgData name="Fornage Marie-Paule" userId="594dde5ff500a3df" providerId="LiveId" clId="{EF5B0C2C-F9E8-48EC-BD26-F5C2234381EC}" dt="2026-07-01T18:54:15.094" v="3118" actId="20577"/>
        <pc:sldMkLst>
          <pc:docMk/>
          <pc:sldMk cId="2368351891" sldId="267"/>
        </pc:sldMkLst>
        <pc:spChg chg="mod">
          <ac:chgData name="Fornage Marie-Paule" userId="594dde5ff500a3df" providerId="LiveId" clId="{EF5B0C2C-F9E8-48EC-BD26-F5C2234381EC}" dt="2026-07-01T18:54:15.094" v="3118" actId="20577"/>
          <ac:spMkLst>
            <pc:docMk/>
            <pc:sldMk cId="2368351891" sldId="267"/>
            <ac:spMk id="2" creationId="{66D217A4-4203-1365-AECD-E727B080E52A}"/>
          </ac:spMkLst>
        </pc:spChg>
        <pc:spChg chg="del">
          <ac:chgData name="Fornage Marie-Paule" userId="594dde5ff500a3df" providerId="LiveId" clId="{EF5B0C2C-F9E8-48EC-BD26-F5C2234381EC}" dt="2026-07-01T13:52:19.541" v="1343"/>
          <ac:spMkLst>
            <pc:docMk/>
            <pc:sldMk cId="2368351891" sldId="267"/>
            <ac:spMk id="3" creationId="{42398115-8649-24CC-5DBC-F6EBC79EFA61}"/>
          </ac:spMkLst>
        </pc:spChg>
        <pc:spChg chg="del">
          <ac:chgData name="Fornage Marie-Paule" userId="594dde5ff500a3df" providerId="LiveId" clId="{EF5B0C2C-F9E8-48EC-BD26-F5C2234381EC}" dt="2026-07-01T13:52:56.937" v="1344"/>
          <ac:spMkLst>
            <pc:docMk/>
            <pc:sldMk cId="2368351891" sldId="267"/>
            <ac:spMk id="4" creationId="{D776FE30-0FA2-57E9-0B2A-F9206D1C0D34}"/>
          </ac:spMkLst>
        </pc:spChg>
        <pc:spChg chg="add del mod">
          <ac:chgData name="Fornage Marie-Paule" userId="594dde5ff500a3df" providerId="LiveId" clId="{EF5B0C2C-F9E8-48EC-BD26-F5C2234381EC}" dt="2026-07-01T13:57:29.194" v="1365"/>
          <ac:spMkLst>
            <pc:docMk/>
            <pc:sldMk cId="2368351891" sldId="267"/>
            <ac:spMk id="8" creationId="{FFDF3463-F4B3-A46C-5E64-A04135E0B324}"/>
          </ac:spMkLst>
        </pc:spChg>
        <pc:spChg chg="add del mod">
          <ac:chgData name="Fornage Marie-Paule" userId="594dde5ff500a3df" providerId="LiveId" clId="{EF5B0C2C-F9E8-48EC-BD26-F5C2234381EC}" dt="2026-07-01T13:55:50.561" v="1357"/>
          <ac:spMkLst>
            <pc:docMk/>
            <pc:sldMk cId="2368351891" sldId="267"/>
            <ac:spMk id="10" creationId="{178D4559-59C8-26EA-3572-4741B2E48921}"/>
          </ac:spMkLst>
        </pc:spChg>
        <pc:spChg chg="add">
          <ac:chgData name="Fornage Marie-Paule" userId="594dde5ff500a3df" providerId="LiveId" clId="{EF5B0C2C-F9E8-48EC-BD26-F5C2234381EC}" dt="2026-07-01T13:58:17.130" v="1368" actId="26606"/>
          <ac:spMkLst>
            <pc:docMk/>
            <pc:sldMk cId="2368351891" sldId="267"/>
            <ac:spMk id="19" creationId="{7C98A213-5994-475E-B327-DC6EC27FBA8B}"/>
          </ac:spMkLst>
        </pc:spChg>
        <pc:spChg chg="add">
          <ac:chgData name="Fornage Marie-Paule" userId="594dde5ff500a3df" providerId="LiveId" clId="{EF5B0C2C-F9E8-48EC-BD26-F5C2234381EC}" dt="2026-07-01T13:58:17.130" v="1368" actId="26606"/>
          <ac:spMkLst>
            <pc:docMk/>
            <pc:sldMk cId="2368351891" sldId="267"/>
            <ac:spMk id="21" creationId="{4B030A0D-0DAD-4A99-89BB-419527D6A64B}"/>
          </ac:spMkLst>
        </pc:spChg>
        <pc:picChg chg="add del mod">
          <ac:chgData name="Fornage Marie-Paule" userId="594dde5ff500a3df" providerId="LiveId" clId="{EF5B0C2C-F9E8-48EC-BD26-F5C2234381EC}" dt="2026-07-01T13:53:55.139" v="1351" actId="21"/>
          <ac:picMkLst>
            <pc:docMk/>
            <pc:sldMk cId="2368351891" sldId="267"/>
            <ac:picMk id="5" creationId="{F3144F09-7A2C-CB3F-AF7B-25950A4641D1}"/>
          </ac:picMkLst>
        </pc:picChg>
        <pc:picChg chg="add del mod">
          <ac:chgData name="Fornage Marie-Paule" userId="594dde5ff500a3df" providerId="LiveId" clId="{EF5B0C2C-F9E8-48EC-BD26-F5C2234381EC}" dt="2026-07-01T13:53:07.832" v="1345" actId="21"/>
          <ac:picMkLst>
            <pc:docMk/>
            <pc:sldMk cId="2368351891" sldId="267"/>
            <ac:picMk id="6" creationId="{F06892E7-E634-8F46-B4B1-6FB9825F3724}"/>
          </ac:picMkLst>
        </pc:picChg>
        <pc:picChg chg="add mod">
          <ac:chgData name="Fornage Marie-Paule" userId="594dde5ff500a3df" providerId="LiveId" clId="{EF5B0C2C-F9E8-48EC-BD26-F5C2234381EC}" dt="2026-07-01T13:58:41.068" v="1373" actId="14100"/>
          <ac:picMkLst>
            <pc:docMk/>
            <pc:sldMk cId="2368351891" sldId="267"/>
            <ac:picMk id="11" creationId="{EC4DB91A-10A5-3B1B-16D1-6FB3D0255D5C}"/>
          </ac:picMkLst>
        </pc:picChg>
        <pc:picChg chg="add mod">
          <ac:chgData name="Fornage Marie-Paule" userId="594dde5ff500a3df" providerId="LiveId" clId="{EF5B0C2C-F9E8-48EC-BD26-F5C2234381EC}" dt="2026-07-01T13:58:35.184" v="1372" actId="1076"/>
          <ac:picMkLst>
            <pc:docMk/>
            <pc:sldMk cId="2368351891" sldId="267"/>
            <ac:picMk id="12" creationId="{BA9AAE5C-82FD-B94F-F8F5-8F9D5F5D600D}"/>
          </ac:picMkLst>
        </pc:picChg>
        <pc:picChg chg="add mod ord">
          <ac:chgData name="Fornage Marie-Paule" userId="594dde5ff500a3df" providerId="LiveId" clId="{EF5B0C2C-F9E8-48EC-BD26-F5C2234381EC}" dt="2026-07-01T13:58:26.012" v="1370" actId="14100"/>
          <ac:picMkLst>
            <pc:docMk/>
            <pc:sldMk cId="2368351891" sldId="267"/>
            <ac:picMk id="14" creationId="{4880C28B-7ADA-DF3F-AB8F-2D46AFA2A85D}"/>
          </ac:picMkLst>
        </pc:picChg>
      </pc:sldChg>
      <pc:sldChg chg="addSp delSp modSp new mod modTransition setBg">
        <pc:chgData name="Fornage Marie-Paule" userId="594dde5ff500a3df" providerId="LiveId" clId="{EF5B0C2C-F9E8-48EC-BD26-F5C2234381EC}" dt="2026-07-01T18:45:29.548" v="3021" actId="20577"/>
        <pc:sldMkLst>
          <pc:docMk/>
          <pc:sldMk cId="2712977556" sldId="268"/>
        </pc:sldMkLst>
        <pc:spChg chg="mod">
          <ac:chgData name="Fornage Marie-Paule" userId="594dde5ff500a3df" providerId="LiveId" clId="{EF5B0C2C-F9E8-48EC-BD26-F5C2234381EC}" dt="2026-07-01T18:45:29.548" v="3021" actId="20577"/>
          <ac:spMkLst>
            <pc:docMk/>
            <pc:sldMk cId="2712977556" sldId="268"/>
            <ac:spMk id="2" creationId="{9758EF21-A9FF-1DEE-69D0-BCB257B6454A}"/>
          </ac:spMkLst>
        </pc:spChg>
        <pc:spChg chg="del">
          <ac:chgData name="Fornage Marie-Paule" userId="594dde5ff500a3df" providerId="LiveId" clId="{EF5B0C2C-F9E8-48EC-BD26-F5C2234381EC}" dt="2026-07-01T14:02:17.010" v="1518"/>
          <ac:spMkLst>
            <pc:docMk/>
            <pc:sldMk cId="2712977556" sldId="268"/>
            <ac:spMk id="3" creationId="{4F97F6F7-AAE0-341D-648B-5A655C7C9DC4}"/>
          </ac:spMkLst>
        </pc:spChg>
        <pc:spChg chg="del">
          <ac:chgData name="Fornage Marie-Paule" userId="594dde5ff500a3df" providerId="LiveId" clId="{EF5B0C2C-F9E8-48EC-BD26-F5C2234381EC}" dt="2026-07-01T14:04:21.405" v="1613"/>
          <ac:spMkLst>
            <pc:docMk/>
            <pc:sldMk cId="2712977556" sldId="268"/>
            <ac:spMk id="4" creationId="{0FA8FD7B-28CF-A3AD-4758-CA62B64C439B}"/>
          </ac:spMkLst>
        </pc:spChg>
        <pc:grpChg chg="add">
          <ac:chgData name="Fornage Marie-Paule" userId="594dde5ff500a3df" providerId="LiveId" clId="{EF5B0C2C-F9E8-48EC-BD26-F5C2234381EC}" dt="2026-07-01T14:06:10.707" v="1658" actId="26606"/>
          <ac:grpSpMkLst>
            <pc:docMk/>
            <pc:sldMk cId="2712977556" sldId="268"/>
            <ac:grpSpMk id="15" creationId="{88685916-84B0-3CA4-C5BA-7E013A2EE4BA}"/>
          </ac:grpSpMkLst>
        </pc:grpChg>
        <pc:picChg chg="add mod">
          <ac:chgData name="Fornage Marie-Paule" userId="594dde5ff500a3df" providerId="LiveId" clId="{EF5B0C2C-F9E8-48EC-BD26-F5C2234381EC}" dt="2026-07-01T18:44:36.112" v="3010" actId="1076"/>
          <ac:picMkLst>
            <pc:docMk/>
            <pc:sldMk cId="2712977556" sldId="268"/>
            <ac:picMk id="4" creationId="{EBB047F1-4815-23EF-CFBA-480BF85E8679}"/>
          </ac:picMkLst>
        </pc:picChg>
        <pc:picChg chg="add mod ord">
          <ac:chgData name="Fornage Marie-Paule" userId="594dde5ff500a3df" providerId="LiveId" clId="{EF5B0C2C-F9E8-48EC-BD26-F5C2234381EC}" dt="2026-07-01T14:06:10.707" v="1658" actId="26606"/>
          <ac:picMkLst>
            <pc:docMk/>
            <pc:sldMk cId="2712977556" sldId="268"/>
            <ac:picMk id="6" creationId="{DE67A30F-02A0-2A1A-135A-38B22D104636}"/>
          </ac:picMkLst>
        </pc:picChg>
        <pc:picChg chg="add mod ord">
          <ac:chgData name="Fornage Marie-Paule" userId="594dde5ff500a3df" providerId="LiveId" clId="{EF5B0C2C-F9E8-48EC-BD26-F5C2234381EC}" dt="2026-07-01T14:06:10.707" v="1658" actId="26606"/>
          <ac:picMkLst>
            <pc:docMk/>
            <pc:sldMk cId="2712977556" sldId="268"/>
            <ac:picMk id="8" creationId="{C123CF16-EB94-8C56-62B0-61FA3F2EF332}"/>
          </ac:picMkLst>
        </pc:picChg>
        <pc:picChg chg="add mod">
          <ac:chgData name="Fornage Marie-Paule" userId="594dde5ff500a3df" providerId="LiveId" clId="{EF5B0C2C-F9E8-48EC-BD26-F5C2234381EC}" dt="2026-07-01T14:06:10.707" v="1658" actId="26606"/>
          <ac:picMkLst>
            <pc:docMk/>
            <pc:sldMk cId="2712977556" sldId="268"/>
            <ac:picMk id="10" creationId="{E8E3348A-9FD2-6011-5164-367729C279B4}"/>
          </ac:picMkLst>
        </pc:picChg>
      </pc:sldChg>
      <pc:sldChg chg="addSp delSp modSp new mod modTransition setBg">
        <pc:chgData name="Fornage Marie-Paule" userId="594dde5ff500a3df" providerId="LiveId" clId="{EF5B0C2C-F9E8-48EC-BD26-F5C2234381EC}" dt="2026-07-01T18:55:02.024" v="3120" actId="20577"/>
        <pc:sldMkLst>
          <pc:docMk/>
          <pc:sldMk cId="3547417147" sldId="269"/>
        </pc:sldMkLst>
        <pc:spChg chg="mod">
          <ac:chgData name="Fornage Marie-Paule" userId="594dde5ff500a3df" providerId="LiveId" clId="{EF5B0C2C-F9E8-48EC-BD26-F5C2234381EC}" dt="2026-07-01T18:55:02.024" v="3120" actId="20577"/>
          <ac:spMkLst>
            <pc:docMk/>
            <pc:sldMk cId="3547417147" sldId="269"/>
            <ac:spMk id="2" creationId="{B51A98BB-FD23-1B13-9227-12F8F5125D99}"/>
          </ac:spMkLst>
        </pc:spChg>
        <pc:spChg chg="del">
          <ac:chgData name="Fornage Marie-Paule" userId="594dde5ff500a3df" providerId="LiveId" clId="{EF5B0C2C-F9E8-48EC-BD26-F5C2234381EC}" dt="2026-07-01T14:08:09.066" v="1734"/>
          <ac:spMkLst>
            <pc:docMk/>
            <pc:sldMk cId="3547417147" sldId="269"/>
            <ac:spMk id="3" creationId="{89F6E55D-8E90-CDCA-1C13-246A27B664F4}"/>
          </ac:spMkLst>
        </pc:spChg>
        <pc:spChg chg="del">
          <ac:chgData name="Fornage Marie-Paule" userId="594dde5ff500a3df" providerId="LiveId" clId="{EF5B0C2C-F9E8-48EC-BD26-F5C2234381EC}" dt="2026-07-01T14:08:31.912" v="1736"/>
          <ac:spMkLst>
            <pc:docMk/>
            <pc:sldMk cId="3547417147" sldId="269"/>
            <ac:spMk id="4" creationId="{0ED9E876-B90A-787D-B930-72BE5C5CEB2D}"/>
          </ac:spMkLst>
        </pc:spChg>
        <pc:spChg chg="add del">
          <ac:chgData name="Fornage Marie-Paule" userId="594dde5ff500a3df" providerId="LiveId" clId="{EF5B0C2C-F9E8-48EC-BD26-F5C2234381EC}" dt="2026-07-01T14:08:52.346" v="1739"/>
          <ac:spMkLst>
            <pc:docMk/>
            <pc:sldMk cId="3547417147" sldId="269"/>
            <ac:spMk id="12" creationId="{6D338EA8-1EF3-C7C7-8276-82AE4F8190D0}"/>
          </ac:spMkLst>
        </pc:spChg>
        <pc:spChg chg="add del">
          <ac:chgData name="Fornage Marie-Paule" userId="594dde5ff500a3df" providerId="LiveId" clId="{EF5B0C2C-F9E8-48EC-BD26-F5C2234381EC}" dt="2026-07-01T14:09:27.827" v="1742"/>
          <ac:spMkLst>
            <pc:docMk/>
            <pc:sldMk cId="3547417147" sldId="269"/>
            <ac:spMk id="19" creationId="{E5775B1D-0280-F143-5D85-4EA1621131B2}"/>
          </ac:spMkLst>
        </pc:spChg>
        <pc:spChg chg="add">
          <ac:chgData name="Fornage Marie-Paule" userId="594dde5ff500a3df" providerId="LiveId" clId="{EF5B0C2C-F9E8-48EC-BD26-F5C2234381EC}" dt="2026-07-01T14:09:24.320" v="1740" actId="26606"/>
          <ac:spMkLst>
            <pc:docMk/>
            <pc:sldMk cId="3547417147" sldId="269"/>
            <ac:spMk id="22" creationId="{3ED14C35-F5A9-4779-8E0C-5C49E2E10327}"/>
          </ac:spMkLst>
        </pc:spChg>
        <pc:spChg chg="add">
          <ac:chgData name="Fornage Marie-Paule" userId="594dde5ff500a3df" providerId="LiveId" clId="{EF5B0C2C-F9E8-48EC-BD26-F5C2234381EC}" dt="2026-07-01T14:09:24.320" v="1740" actId="26606"/>
          <ac:spMkLst>
            <pc:docMk/>
            <pc:sldMk cId="3547417147" sldId="269"/>
            <ac:spMk id="24" creationId="{EF273D9E-5BEA-459A-918F-AF5ACA258471}"/>
          </ac:spMkLst>
        </pc:spChg>
        <pc:spChg chg="add">
          <ac:chgData name="Fornage Marie-Paule" userId="594dde5ff500a3df" providerId="LiveId" clId="{EF5B0C2C-F9E8-48EC-BD26-F5C2234381EC}" dt="2026-07-01T14:09:24.320" v="1740" actId="26606"/>
          <ac:spMkLst>
            <pc:docMk/>
            <pc:sldMk cId="3547417147" sldId="269"/>
            <ac:spMk id="26" creationId="{1D7E768C-F52C-4C8D-8D28-9E77B1F2DEDC}"/>
          </ac:spMkLst>
        </pc:spChg>
        <pc:spChg chg="add">
          <ac:chgData name="Fornage Marie-Paule" userId="594dde5ff500a3df" providerId="LiveId" clId="{EF5B0C2C-F9E8-48EC-BD26-F5C2234381EC}" dt="2026-07-01T14:09:24.320" v="1740" actId="26606"/>
          <ac:spMkLst>
            <pc:docMk/>
            <pc:sldMk cId="3547417147" sldId="269"/>
            <ac:spMk id="28" creationId="{A2CDF4EC-7B47-436E-927B-575404258573}"/>
          </ac:spMkLst>
        </pc:spChg>
        <pc:spChg chg="add">
          <ac:chgData name="Fornage Marie-Paule" userId="594dde5ff500a3df" providerId="LiveId" clId="{EF5B0C2C-F9E8-48EC-BD26-F5C2234381EC}" dt="2026-07-01T14:09:24.320" v="1740" actId="26606"/>
          <ac:spMkLst>
            <pc:docMk/>
            <pc:sldMk cId="3547417147" sldId="269"/>
            <ac:spMk id="30" creationId="{5DFA5EF5-56B1-49EE-B0BB-69B6399FAD9F}"/>
          </ac:spMkLst>
        </pc:spChg>
        <pc:picChg chg="add mod ord">
          <ac:chgData name="Fornage Marie-Paule" userId="594dde5ff500a3df" providerId="LiveId" clId="{EF5B0C2C-F9E8-48EC-BD26-F5C2234381EC}" dt="2026-07-01T14:09:24.320" v="1740" actId="26606"/>
          <ac:picMkLst>
            <pc:docMk/>
            <pc:sldMk cId="3547417147" sldId="269"/>
            <ac:picMk id="6" creationId="{8BEDA7F7-D04D-7C58-CDA8-E8561E8AF1E8}"/>
          </ac:picMkLst>
        </pc:picChg>
        <pc:picChg chg="add mod ord">
          <ac:chgData name="Fornage Marie-Paule" userId="594dde5ff500a3df" providerId="LiveId" clId="{EF5B0C2C-F9E8-48EC-BD26-F5C2234381EC}" dt="2026-07-01T14:09:24.320" v="1740" actId="26606"/>
          <ac:picMkLst>
            <pc:docMk/>
            <pc:sldMk cId="3547417147" sldId="269"/>
            <ac:picMk id="8" creationId="{D76D6969-344E-8CDB-F4CE-B7D18471945B}"/>
          </ac:picMkLst>
        </pc:picChg>
        <pc:picChg chg="add mod ord">
          <ac:chgData name="Fornage Marie-Paule" userId="594dde5ff500a3df" providerId="LiveId" clId="{EF5B0C2C-F9E8-48EC-BD26-F5C2234381EC}" dt="2026-07-01T14:09:24.320" v="1740" actId="26606"/>
          <ac:picMkLst>
            <pc:docMk/>
            <pc:sldMk cId="3547417147" sldId="269"/>
            <ac:picMk id="10" creationId="{FCBEF490-0582-7741-875E-DC8E5D61AE2C}"/>
          </ac:picMkLst>
        </pc:picChg>
        <pc:picChg chg="add mod ord">
          <ac:chgData name="Fornage Marie-Paule" userId="594dde5ff500a3df" providerId="LiveId" clId="{EF5B0C2C-F9E8-48EC-BD26-F5C2234381EC}" dt="2026-07-01T14:09:27.827" v="1742"/>
          <ac:picMkLst>
            <pc:docMk/>
            <pc:sldMk cId="3547417147" sldId="269"/>
            <ac:picMk id="13" creationId="{70C832B4-A512-E930-FB42-2F60E0C93067}"/>
          </ac:picMkLst>
        </pc:picChg>
        <pc:cxnChg chg="add">
          <ac:chgData name="Fornage Marie-Paule" userId="594dde5ff500a3df" providerId="LiveId" clId="{EF5B0C2C-F9E8-48EC-BD26-F5C2234381EC}" dt="2026-07-01T14:08:48.027" v="1737" actId="26606"/>
          <ac:cxnSpMkLst>
            <pc:docMk/>
            <pc:sldMk cId="3547417147" sldId="269"/>
            <ac:cxnSpMk id="15" creationId="{1503BFE4-729B-D9D0-C17B-501E6AF1127A}"/>
          </ac:cxnSpMkLst>
        </pc:cxnChg>
      </pc:sldChg>
      <pc:sldChg chg="addSp delSp modSp new mod modTransition setBg">
        <pc:chgData name="Fornage Marie-Paule" userId="594dde5ff500a3df" providerId="LiveId" clId="{EF5B0C2C-F9E8-48EC-BD26-F5C2234381EC}" dt="2026-07-01T18:57:09.262" v="3152" actId="1076"/>
        <pc:sldMkLst>
          <pc:docMk/>
          <pc:sldMk cId="3182715282" sldId="270"/>
        </pc:sldMkLst>
        <pc:spChg chg="mod">
          <ac:chgData name="Fornage Marie-Paule" userId="594dde5ff500a3df" providerId="LiveId" clId="{EF5B0C2C-F9E8-48EC-BD26-F5C2234381EC}" dt="2026-07-01T18:57:09.262" v="3152" actId="1076"/>
          <ac:spMkLst>
            <pc:docMk/>
            <pc:sldMk cId="3182715282" sldId="270"/>
            <ac:spMk id="2" creationId="{81881BFD-991F-AD30-63DE-13D257FBDABC}"/>
          </ac:spMkLst>
        </pc:spChg>
        <pc:spChg chg="del">
          <ac:chgData name="Fornage Marie-Paule" userId="594dde5ff500a3df" providerId="LiveId" clId="{EF5B0C2C-F9E8-48EC-BD26-F5C2234381EC}" dt="2026-07-01T14:26:33.743" v="2046"/>
          <ac:spMkLst>
            <pc:docMk/>
            <pc:sldMk cId="3182715282" sldId="270"/>
            <ac:spMk id="3" creationId="{263A1BBC-2EFA-7E45-E20B-2C2BB32DCD52}"/>
          </ac:spMkLst>
        </pc:spChg>
        <pc:spChg chg="del">
          <ac:chgData name="Fornage Marie-Paule" userId="594dde5ff500a3df" providerId="LiveId" clId="{EF5B0C2C-F9E8-48EC-BD26-F5C2234381EC}" dt="2026-07-01T14:27:45.374" v="2047"/>
          <ac:spMkLst>
            <pc:docMk/>
            <pc:sldMk cId="3182715282" sldId="270"/>
            <ac:spMk id="4" creationId="{7ED61AF5-2E26-D72A-054A-94B9558C6CE3}"/>
          </ac:spMkLst>
        </pc:spChg>
        <pc:spChg chg="add del">
          <ac:chgData name="Fornage Marie-Paule" userId="594dde5ff500a3df" providerId="LiveId" clId="{EF5B0C2C-F9E8-48EC-BD26-F5C2234381EC}" dt="2026-07-01T14:28:29.572" v="2049"/>
          <ac:spMkLst>
            <pc:docMk/>
            <pc:sldMk cId="3182715282" sldId="270"/>
            <ac:spMk id="10" creationId="{79B9C17E-2F85-A9E6-16C0-6FC291AF3D4F}"/>
          </ac:spMkLst>
        </pc:spChg>
        <pc:spChg chg="add">
          <ac:chgData name="Fornage Marie-Paule" userId="594dde5ff500a3df" providerId="LiveId" clId="{EF5B0C2C-F9E8-48EC-BD26-F5C2234381EC}" dt="2026-07-01T14:27:55.183" v="2048" actId="26606"/>
          <ac:spMkLst>
            <pc:docMk/>
            <pc:sldMk cId="3182715282" sldId="270"/>
            <ac:spMk id="13" creationId="{99F1FFA9-D672-408C-9220-ADEEC6ABDD09}"/>
          </ac:spMkLst>
        </pc:spChg>
        <pc:picChg chg="add mod ord">
          <ac:chgData name="Fornage Marie-Paule" userId="594dde5ff500a3df" providerId="LiveId" clId="{EF5B0C2C-F9E8-48EC-BD26-F5C2234381EC}" dt="2026-07-01T14:27:55.183" v="2048" actId="26606"/>
          <ac:picMkLst>
            <pc:docMk/>
            <pc:sldMk cId="3182715282" sldId="270"/>
            <ac:picMk id="5" creationId="{13E2BD7B-101E-1A4C-9A8C-38FEB5C805EC}"/>
          </ac:picMkLst>
        </pc:picChg>
        <pc:picChg chg="add mod">
          <ac:chgData name="Fornage Marie-Paule" userId="594dde5ff500a3df" providerId="LiveId" clId="{EF5B0C2C-F9E8-48EC-BD26-F5C2234381EC}" dt="2026-07-01T14:27:55.183" v="2048" actId="26606"/>
          <ac:picMkLst>
            <pc:docMk/>
            <pc:sldMk cId="3182715282" sldId="270"/>
            <ac:picMk id="6" creationId="{C4939671-2D66-A699-ED75-B57FE1245A10}"/>
          </ac:picMkLst>
        </pc:picChg>
        <pc:picChg chg="add mod modCrop">
          <ac:chgData name="Fornage Marie-Paule" userId="594dde5ff500a3df" providerId="LiveId" clId="{EF5B0C2C-F9E8-48EC-BD26-F5C2234381EC}" dt="2026-07-01T14:28:57.087" v="2052" actId="14100"/>
          <ac:picMkLst>
            <pc:docMk/>
            <pc:sldMk cId="3182715282" sldId="270"/>
            <ac:picMk id="7" creationId="{DF1D5326-5C27-9E70-FA92-B039E7E5AB3F}"/>
          </ac:picMkLst>
        </pc:picChg>
      </pc:sldChg>
      <pc:sldChg chg="addSp delSp modSp new mod modTransition setBg">
        <pc:chgData name="Fornage Marie-Paule" userId="594dde5ff500a3df" providerId="LiveId" clId="{EF5B0C2C-F9E8-48EC-BD26-F5C2234381EC}" dt="2026-07-01T14:48:02.885" v="2598"/>
        <pc:sldMkLst>
          <pc:docMk/>
          <pc:sldMk cId="402208779" sldId="271"/>
        </pc:sldMkLst>
        <pc:spChg chg="mod">
          <ac:chgData name="Fornage Marie-Paule" userId="594dde5ff500a3df" providerId="LiveId" clId="{EF5B0C2C-F9E8-48EC-BD26-F5C2234381EC}" dt="2026-07-01T14:34:55.923" v="2281" actId="122"/>
          <ac:spMkLst>
            <pc:docMk/>
            <pc:sldMk cId="402208779" sldId="271"/>
            <ac:spMk id="2" creationId="{099333FF-648E-D3F5-383F-766658792948}"/>
          </ac:spMkLst>
        </pc:spChg>
        <pc:spChg chg="del">
          <ac:chgData name="Fornage Marie-Paule" userId="594dde5ff500a3df" providerId="LiveId" clId="{EF5B0C2C-F9E8-48EC-BD26-F5C2234381EC}" dt="2026-07-01T14:30:59.674" v="2143"/>
          <ac:spMkLst>
            <pc:docMk/>
            <pc:sldMk cId="402208779" sldId="271"/>
            <ac:spMk id="3" creationId="{5CC7AF5F-3F85-AF21-84DA-7BDC000A8BAD}"/>
          </ac:spMkLst>
        </pc:spChg>
        <pc:spChg chg="del">
          <ac:chgData name="Fornage Marie-Paule" userId="594dde5ff500a3df" providerId="LiveId" clId="{EF5B0C2C-F9E8-48EC-BD26-F5C2234381EC}" dt="2026-07-01T14:31:29.964" v="2144"/>
          <ac:spMkLst>
            <pc:docMk/>
            <pc:sldMk cId="402208779" sldId="271"/>
            <ac:spMk id="4" creationId="{4FB2A680-F8A5-E127-850A-69E8B3DEB658}"/>
          </ac:spMkLst>
        </pc:spChg>
        <pc:spChg chg="add del">
          <ac:chgData name="Fornage Marie-Paule" userId="594dde5ff500a3df" providerId="LiveId" clId="{EF5B0C2C-F9E8-48EC-BD26-F5C2234381EC}" dt="2026-07-01T14:31:54.326" v="2146"/>
          <ac:spMkLst>
            <pc:docMk/>
            <pc:sldMk cId="402208779" sldId="271"/>
            <ac:spMk id="11" creationId="{45B315D1-2E02-FF80-E012-128F72BAB5A3}"/>
          </ac:spMkLst>
        </pc:spChg>
        <pc:spChg chg="add del">
          <ac:chgData name="Fornage Marie-Paule" userId="594dde5ff500a3df" providerId="LiveId" clId="{EF5B0C2C-F9E8-48EC-BD26-F5C2234381EC}" dt="2026-07-01T14:32:33.138" v="2149" actId="26606"/>
          <ac:spMkLst>
            <pc:docMk/>
            <pc:sldMk cId="402208779" sldId="271"/>
            <ac:spMk id="14" creationId="{99F1FFA9-D672-408C-9220-ADEEC6ABDD09}"/>
          </ac:spMkLst>
        </pc:spChg>
        <pc:spChg chg="add del">
          <ac:chgData name="Fornage Marie-Paule" userId="594dde5ff500a3df" providerId="LiveId" clId="{EF5B0C2C-F9E8-48EC-BD26-F5C2234381EC}" dt="2026-07-01T14:32:51.984" v="2151"/>
          <ac:spMkLst>
            <pc:docMk/>
            <pc:sldMk cId="402208779" sldId="271"/>
            <ac:spMk id="18" creationId="{BFC184DD-D12E-CB8A-09CB-C4613BC74FBB}"/>
          </ac:spMkLst>
        </pc:spChg>
        <pc:spChg chg="add">
          <ac:chgData name="Fornage Marie-Paule" userId="594dde5ff500a3df" providerId="LiveId" clId="{EF5B0C2C-F9E8-48EC-BD26-F5C2234381EC}" dt="2026-07-01T14:32:33.138" v="2149" actId="26606"/>
          <ac:spMkLst>
            <pc:docMk/>
            <pc:sldMk cId="402208779" sldId="271"/>
            <ac:spMk id="21" creationId="{7979CB03-77A3-48F2-A1C8-52F03FCB3D00}"/>
          </ac:spMkLst>
        </pc:spChg>
        <pc:spChg chg="add">
          <ac:chgData name="Fornage Marie-Paule" userId="594dde5ff500a3df" providerId="LiveId" clId="{EF5B0C2C-F9E8-48EC-BD26-F5C2234381EC}" dt="2026-07-01T14:32:33.138" v="2149" actId="26606"/>
          <ac:spMkLst>
            <pc:docMk/>
            <pc:sldMk cId="402208779" sldId="271"/>
            <ac:spMk id="23" creationId="{9073D962-D3D2-4A72-8593-65C213CBFFC3}"/>
          </ac:spMkLst>
        </pc:spChg>
        <pc:spChg chg="add">
          <ac:chgData name="Fornage Marie-Paule" userId="594dde5ff500a3df" providerId="LiveId" clId="{EF5B0C2C-F9E8-48EC-BD26-F5C2234381EC}" dt="2026-07-01T14:32:33.138" v="2149" actId="26606"/>
          <ac:spMkLst>
            <pc:docMk/>
            <pc:sldMk cId="402208779" sldId="271"/>
            <ac:spMk id="25" creationId="{2387511B-F6E1-4929-AC90-94FB8B6B0F41}"/>
          </ac:spMkLst>
        </pc:spChg>
        <pc:spChg chg="add">
          <ac:chgData name="Fornage Marie-Paule" userId="594dde5ff500a3df" providerId="LiveId" clId="{EF5B0C2C-F9E8-48EC-BD26-F5C2234381EC}" dt="2026-07-01T14:32:33.138" v="2149" actId="26606"/>
          <ac:spMkLst>
            <pc:docMk/>
            <pc:sldMk cId="402208779" sldId="271"/>
            <ac:spMk id="27" creationId="{AA58F78C-27AB-465F-AA33-15E08AF267F9}"/>
          </ac:spMkLst>
        </pc:spChg>
        <pc:picChg chg="add mod ord">
          <ac:chgData name="Fornage Marie-Paule" userId="594dde5ff500a3df" providerId="LiveId" clId="{EF5B0C2C-F9E8-48EC-BD26-F5C2234381EC}" dt="2026-07-01T14:32:33.138" v="2149" actId="26606"/>
          <ac:picMkLst>
            <pc:docMk/>
            <pc:sldMk cId="402208779" sldId="271"/>
            <ac:picMk id="6" creationId="{99274D0F-444A-3ED9-1981-F33EB3250EDF}"/>
          </ac:picMkLst>
        </pc:picChg>
        <pc:picChg chg="add mod ord">
          <ac:chgData name="Fornage Marie-Paule" userId="594dde5ff500a3df" providerId="LiveId" clId="{EF5B0C2C-F9E8-48EC-BD26-F5C2234381EC}" dt="2026-07-01T14:32:33.138" v="2149" actId="26606"/>
          <ac:picMkLst>
            <pc:docMk/>
            <pc:sldMk cId="402208779" sldId="271"/>
            <ac:picMk id="7" creationId="{683CD355-FFD7-A002-223F-8A0BBB7D598B}"/>
          </ac:picMkLst>
        </pc:picChg>
        <pc:picChg chg="add mod ord">
          <ac:chgData name="Fornage Marie-Paule" userId="594dde5ff500a3df" providerId="LiveId" clId="{EF5B0C2C-F9E8-48EC-BD26-F5C2234381EC}" dt="2026-07-01T14:32:33.138" v="2149" actId="26606"/>
          <ac:picMkLst>
            <pc:docMk/>
            <pc:sldMk cId="402208779" sldId="271"/>
            <ac:picMk id="8" creationId="{BCDEE636-E5CE-9BBF-F316-5B35E7DA199E}"/>
          </ac:picMkLst>
        </pc:picChg>
        <pc:picChg chg="add mod">
          <ac:chgData name="Fornage Marie-Paule" userId="594dde5ff500a3df" providerId="LiveId" clId="{EF5B0C2C-F9E8-48EC-BD26-F5C2234381EC}" dt="2026-07-01T14:32:19.464" v="2148"/>
          <ac:picMkLst>
            <pc:docMk/>
            <pc:sldMk cId="402208779" sldId="271"/>
            <ac:picMk id="10" creationId="{C014A77C-A466-4554-A76F-81EA735B87E4}"/>
          </ac:picMkLst>
        </pc:picChg>
        <pc:picChg chg="add mod ord">
          <ac:chgData name="Fornage Marie-Paule" userId="594dde5ff500a3df" providerId="LiveId" clId="{EF5B0C2C-F9E8-48EC-BD26-F5C2234381EC}" dt="2026-07-01T14:32:51.984" v="2151"/>
          <ac:picMkLst>
            <pc:docMk/>
            <pc:sldMk cId="402208779" sldId="271"/>
            <ac:picMk id="13" creationId="{3FBFF3D2-F22A-E8B6-0DBC-E3D8404B6907}"/>
          </ac:picMkLst>
        </pc:picChg>
      </pc:sldChg>
      <pc:sldChg chg="addSp delSp modSp new mod modTransition setBg">
        <pc:chgData name="Fornage Marie-Paule" userId="594dde5ff500a3df" providerId="LiveId" clId="{EF5B0C2C-F9E8-48EC-BD26-F5C2234381EC}" dt="2026-07-01T18:59:45.632" v="3201" actId="20577"/>
        <pc:sldMkLst>
          <pc:docMk/>
          <pc:sldMk cId="3857772881" sldId="272"/>
        </pc:sldMkLst>
        <pc:spChg chg="mod ord">
          <ac:chgData name="Fornage Marie-Paule" userId="594dde5ff500a3df" providerId="LiveId" clId="{EF5B0C2C-F9E8-48EC-BD26-F5C2234381EC}" dt="2026-07-01T18:59:45.632" v="3201" actId="20577"/>
          <ac:spMkLst>
            <pc:docMk/>
            <pc:sldMk cId="3857772881" sldId="272"/>
            <ac:spMk id="2" creationId="{CD849506-0B55-6352-90FC-CF998D8CEB13}"/>
          </ac:spMkLst>
        </pc:spChg>
        <pc:spChg chg="del">
          <ac:chgData name="Fornage Marie-Paule" userId="594dde5ff500a3df" providerId="LiveId" clId="{EF5B0C2C-F9E8-48EC-BD26-F5C2234381EC}" dt="2026-07-01T14:36:19.343" v="2284"/>
          <ac:spMkLst>
            <pc:docMk/>
            <pc:sldMk cId="3857772881" sldId="272"/>
            <ac:spMk id="3" creationId="{ABFD6234-970C-4284-CF4E-93892C55F8EA}"/>
          </ac:spMkLst>
        </pc:spChg>
        <pc:spChg chg="del">
          <ac:chgData name="Fornage Marie-Paule" userId="594dde5ff500a3df" providerId="LiveId" clId="{EF5B0C2C-F9E8-48EC-BD26-F5C2234381EC}" dt="2026-07-01T14:36:51.997" v="2285"/>
          <ac:spMkLst>
            <pc:docMk/>
            <pc:sldMk cId="3857772881" sldId="272"/>
            <ac:spMk id="4" creationId="{89EF85FC-96EA-E43A-8827-35AC2C639025}"/>
          </ac:spMkLst>
        </pc:spChg>
        <pc:spChg chg="add del">
          <ac:chgData name="Fornage Marie-Paule" userId="594dde5ff500a3df" providerId="LiveId" clId="{EF5B0C2C-F9E8-48EC-BD26-F5C2234381EC}" dt="2026-07-01T14:38:18.088" v="2343"/>
          <ac:spMkLst>
            <pc:docMk/>
            <pc:sldMk cId="3857772881" sldId="272"/>
            <ac:spMk id="11" creationId="{068F5D73-CE49-3392-5D25-01954A0AEF3C}"/>
          </ac:spMkLst>
        </pc:spChg>
        <pc:spChg chg="add del">
          <ac:chgData name="Fornage Marie-Paule" userId="594dde5ff500a3df" providerId="LiveId" clId="{EF5B0C2C-F9E8-48EC-BD26-F5C2234381EC}" dt="2026-07-01T14:38:26.054" v="2344" actId="26606"/>
          <ac:spMkLst>
            <pc:docMk/>
            <pc:sldMk cId="3857772881" sldId="272"/>
            <ac:spMk id="14" creationId="{63F5877B-98C7-49DD-83AB-0F6F57CB6543}"/>
          </ac:spMkLst>
        </pc:spChg>
        <pc:spChg chg="add del">
          <ac:chgData name="Fornage Marie-Paule" userId="594dde5ff500a3df" providerId="LiveId" clId="{EF5B0C2C-F9E8-48EC-BD26-F5C2234381EC}" dt="2026-07-01T14:38:26.054" v="2344" actId="26606"/>
          <ac:spMkLst>
            <pc:docMk/>
            <pc:sldMk cId="3857772881" sldId="272"/>
            <ac:spMk id="16" creationId="{4EA91930-66BC-4C41-B4F5-C31EB216F64B}"/>
          </ac:spMkLst>
        </pc:spChg>
        <pc:spChg chg="add del">
          <ac:chgData name="Fornage Marie-Paule" userId="594dde5ff500a3df" providerId="LiveId" clId="{EF5B0C2C-F9E8-48EC-BD26-F5C2234381EC}" dt="2026-07-01T14:38:26.054" v="2344" actId="26606"/>
          <ac:spMkLst>
            <pc:docMk/>
            <pc:sldMk cId="3857772881" sldId="272"/>
            <ac:spMk id="18" creationId="{6313CF8F-B436-401E-9575-DE0F8E8B5B17}"/>
          </ac:spMkLst>
        </pc:spChg>
        <pc:spChg chg="add del">
          <ac:chgData name="Fornage Marie-Paule" userId="594dde5ff500a3df" providerId="LiveId" clId="{EF5B0C2C-F9E8-48EC-BD26-F5C2234381EC}" dt="2026-07-01T14:38:26.054" v="2344" actId="26606"/>
          <ac:spMkLst>
            <pc:docMk/>
            <pc:sldMk cId="3857772881" sldId="272"/>
            <ac:spMk id="20" creationId="{2A38CFE9-C30A-4551-ACCB-D5808FBC39CD}"/>
          </ac:spMkLst>
        </pc:spChg>
        <pc:spChg chg="add">
          <ac:chgData name="Fornage Marie-Paule" userId="594dde5ff500a3df" providerId="LiveId" clId="{EF5B0C2C-F9E8-48EC-BD26-F5C2234381EC}" dt="2026-07-01T14:37:05.567" v="2286" actId="26606"/>
          <ac:spMkLst>
            <pc:docMk/>
            <pc:sldMk cId="3857772881" sldId="272"/>
            <ac:spMk id="22" creationId="{67EF550F-47CE-4FB2-9DAC-12AD835C833D}"/>
          </ac:spMkLst>
        </pc:spChg>
        <pc:spChg chg="add mod">
          <ac:chgData name="Fornage Marie-Paule" userId="594dde5ff500a3df" providerId="LiveId" clId="{EF5B0C2C-F9E8-48EC-BD26-F5C2234381EC}" dt="2026-07-01T18:58:29.098" v="3178" actId="1076"/>
          <ac:spMkLst>
            <pc:docMk/>
            <pc:sldMk cId="3857772881" sldId="272"/>
            <ac:spMk id="26" creationId="{0EB7F561-E3DD-DECB-FEF2-BE407D0207C9}"/>
          </ac:spMkLst>
        </pc:spChg>
        <pc:spChg chg="add">
          <ac:chgData name="Fornage Marie-Paule" userId="594dde5ff500a3df" providerId="LiveId" clId="{EF5B0C2C-F9E8-48EC-BD26-F5C2234381EC}" dt="2026-07-01T14:38:26.054" v="2344" actId="26606"/>
          <ac:spMkLst>
            <pc:docMk/>
            <pc:sldMk cId="3857772881" sldId="272"/>
            <ac:spMk id="31" creationId="{2FE0ABA9-CAF1-4816-837D-5F28AAA08E0A}"/>
          </ac:spMkLst>
        </pc:spChg>
        <pc:spChg chg="add">
          <ac:chgData name="Fornage Marie-Paule" userId="594dde5ff500a3df" providerId="LiveId" clId="{EF5B0C2C-F9E8-48EC-BD26-F5C2234381EC}" dt="2026-07-01T14:38:26.054" v="2344" actId="26606"/>
          <ac:spMkLst>
            <pc:docMk/>
            <pc:sldMk cId="3857772881" sldId="272"/>
            <ac:spMk id="33" creationId="{BC8B9C14-70F0-4F42-85FF-0DD3D5A585A5}"/>
          </ac:spMkLst>
        </pc:spChg>
        <pc:spChg chg="add">
          <ac:chgData name="Fornage Marie-Paule" userId="594dde5ff500a3df" providerId="LiveId" clId="{EF5B0C2C-F9E8-48EC-BD26-F5C2234381EC}" dt="2026-07-01T14:38:26.054" v="2344" actId="26606"/>
          <ac:spMkLst>
            <pc:docMk/>
            <pc:sldMk cId="3857772881" sldId="272"/>
            <ac:spMk id="35" creationId="{98DE6C44-43F8-4DE4-AB81-66853FFEA09A}"/>
          </ac:spMkLst>
        </pc:spChg>
        <pc:spChg chg="add">
          <ac:chgData name="Fornage Marie-Paule" userId="594dde5ff500a3df" providerId="LiveId" clId="{EF5B0C2C-F9E8-48EC-BD26-F5C2234381EC}" dt="2026-07-01T14:38:26.054" v="2344" actId="26606"/>
          <ac:spMkLst>
            <pc:docMk/>
            <pc:sldMk cId="3857772881" sldId="272"/>
            <ac:spMk id="37" creationId="{2409529B-9B56-4F10-BE4D-F934DB89E57E}"/>
          </ac:spMkLst>
        </pc:spChg>
        <pc:picChg chg="add mod ord">
          <ac:chgData name="Fornage Marie-Paule" userId="594dde5ff500a3df" providerId="LiveId" clId="{EF5B0C2C-F9E8-48EC-BD26-F5C2234381EC}" dt="2026-07-01T14:37:05.567" v="2286" actId="26606"/>
          <ac:picMkLst>
            <pc:docMk/>
            <pc:sldMk cId="3857772881" sldId="272"/>
            <ac:picMk id="6" creationId="{A67C0645-5C48-B797-888E-F12D57353C94}"/>
          </ac:picMkLst>
        </pc:picChg>
        <pc:picChg chg="add mod">
          <ac:chgData name="Fornage Marie-Paule" userId="594dde5ff500a3df" providerId="LiveId" clId="{EF5B0C2C-F9E8-48EC-BD26-F5C2234381EC}" dt="2026-07-01T14:37:05.567" v="2286" actId="26606"/>
          <ac:picMkLst>
            <pc:docMk/>
            <pc:sldMk cId="3857772881" sldId="272"/>
            <ac:picMk id="7" creationId="{2B038DF3-2B83-A406-22F1-463CF07E04FE}"/>
          </ac:picMkLst>
        </pc:picChg>
        <pc:picChg chg="add mod">
          <ac:chgData name="Fornage Marie-Paule" userId="594dde5ff500a3df" providerId="LiveId" clId="{EF5B0C2C-F9E8-48EC-BD26-F5C2234381EC}" dt="2026-07-01T14:38:18.088" v="2343"/>
          <ac:picMkLst>
            <pc:docMk/>
            <pc:sldMk cId="3857772881" sldId="272"/>
            <ac:picMk id="8" creationId="{42FAA04E-B2AD-7267-2D44-8F4A4FDB330C}"/>
          </ac:picMkLst>
        </pc:picChg>
      </pc:sldChg>
      <pc:sldChg chg="addSp delSp modSp new mod modTransition setBg">
        <pc:chgData name="Fornage Marie-Paule" userId="594dde5ff500a3df" providerId="LiveId" clId="{EF5B0C2C-F9E8-48EC-BD26-F5C2234381EC}" dt="2026-07-01T18:46:33.434" v="3030" actId="1076"/>
        <pc:sldMkLst>
          <pc:docMk/>
          <pc:sldMk cId="2533370078" sldId="273"/>
        </pc:sldMkLst>
        <pc:spChg chg="mod ord">
          <ac:chgData name="Fornage Marie-Paule" userId="594dde5ff500a3df" providerId="LiveId" clId="{EF5B0C2C-F9E8-48EC-BD26-F5C2234381EC}" dt="2026-07-01T14:47:31.961" v="2581" actId="20577"/>
          <ac:spMkLst>
            <pc:docMk/>
            <pc:sldMk cId="2533370078" sldId="273"/>
            <ac:spMk id="2" creationId="{7E90EFCD-EF63-24EF-0CEC-50B71CB2CF75}"/>
          </ac:spMkLst>
        </pc:spChg>
        <pc:spChg chg="del">
          <ac:chgData name="Fornage Marie-Paule" userId="594dde5ff500a3df" providerId="LiveId" clId="{EF5B0C2C-F9E8-48EC-BD26-F5C2234381EC}" dt="2026-07-01T14:40:16.609" v="2427"/>
          <ac:spMkLst>
            <pc:docMk/>
            <pc:sldMk cId="2533370078" sldId="273"/>
            <ac:spMk id="3" creationId="{D98ED449-A3D3-8128-0A21-A92C05238776}"/>
          </ac:spMkLst>
        </pc:spChg>
        <pc:spChg chg="del">
          <ac:chgData name="Fornage Marie-Paule" userId="594dde5ff500a3df" providerId="LiveId" clId="{EF5B0C2C-F9E8-48EC-BD26-F5C2234381EC}" dt="2026-07-01T14:40:36.654" v="2428"/>
          <ac:spMkLst>
            <pc:docMk/>
            <pc:sldMk cId="2533370078" sldId="273"/>
            <ac:spMk id="4" creationId="{9557310C-9D29-D65C-226A-3416F345774E}"/>
          </ac:spMkLst>
        </pc:spChg>
        <pc:spChg chg="add mod">
          <ac:chgData name="Fornage Marie-Paule" userId="594dde5ff500a3df" providerId="LiveId" clId="{EF5B0C2C-F9E8-48EC-BD26-F5C2234381EC}" dt="2026-07-01T14:47:24.980" v="2580" actId="14100"/>
          <ac:spMkLst>
            <pc:docMk/>
            <pc:sldMk cId="2533370078" sldId="273"/>
            <ac:spMk id="15" creationId="{EFDC313A-BC25-C5A9-C7A8-80285FFA5E6A}"/>
          </ac:spMkLst>
        </pc:spChg>
        <pc:spChg chg="add del">
          <ac:chgData name="Fornage Marie-Paule" userId="594dde5ff500a3df" providerId="LiveId" clId="{EF5B0C2C-F9E8-48EC-BD26-F5C2234381EC}" dt="2026-07-01T14:43:40.998" v="2444" actId="26606"/>
          <ac:spMkLst>
            <pc:docMk/>
            <pc:sldMk cId="2533370078" sldId="273"/>
            <ac:spMk id="18" creationId="{A3C210E6-A35A-4F68-8D60-801A019C75B8}"/>
          </ac:spMkLst>
        </pc:spChg>
        <pc:spChg chg="add del">
          <ac:chgData name="Fornage Marie-Paule" userId="594dde5ff500a3df" providerId="LiveId" clId="{EF5B0C2C-F9E8-48EC-BD26-F5C2234381EC}" dt="2026-07-01T14:43:40.998" v="2444" actId="26606"/>
          <ac:spMkLst>
            <pc:docMk/>
            <pc:sldMk cId="2533370078" sldId="273"/>
            <ac:spMk id="20" creationId="{AC0D06B0-F19C-459E-B221-A34B506FB5E3}"/>
          </ac:spMkLst>
        </pc:spChg>
        <pc:spChg chg="add del">
          <ac:chgData name="Fornage Marie-Paule" userId="594dde5ff500a3df" providerId="LiveId" clId="{EF5B0C2C-F9E8-48EC-BD26-F5C2234381EC}" dt="2026-07-01T14:43:40.998" v="2444" actId="26606"/>
          <ac:spMkLst>
            <pc:docMk/>
            <pc:sldMk cId="2533370078" sldId="273"/>
            <ac:spMk id="22" creationId="{345B26DA-1C6B-4C66-81C9-9C1877FC2DB1}"/>
          </ac:spMkLst>
        </pc:spChg>
        <pc:spChg chg="add del">
          <ac:chgData name="Fornage Marie-Paule" userId="594dde5ff500a3df" providerId="LiveId" clId="{EF5B0C2C-F9E8-48EC-BD26-F5C2234381EC}" dt="2026-07-01T14:43:40.998" v="2444" actId="26606"/>
          <ac:spMkLst>
            <pc:docMk/>
            <pc:sldMk cId="2533370078" sldId="273"/>
            <ac:spMk id="24" creationId="{98DE6C44-43F8-4DE4-AB81-66853FFEA09A}"/>
          </ac:spMkLst>
        </pc:spChg>
        <pc:spChg chg="add del">
          <ac:chgData name="Fornage Marie-Paule" userId="594dde5ff500a3df" providerId="LiveId" clId="{EF5B0C2C-F9E8-48EC-BD26-F5C2234381EC}" dt="2026-07-01T14:43:40.998" v="2444" actId="26606"/>
          <ac:spMkLst>
            <pc:docMk/>
            <pc:sldMk cId="2533370078" sldId="273"/>
            <ac:spMk id="26" creationId="{2409529B-9B56-4F10-BE4D-F934DB89E57E}"/>
          </ac:spMkLst>
        </pc:spChg>
        <pc:spChg chg="add del">
          <ac:chgData name="Fornage Marie-Paule" userId="594dde5ff500a3df" providerId="LiveId" clId="{EF5B0C2C-F9E8-48EC-BD26-F5C2234381EC}" dt="2026-07-01T14:43:11.490" v="2441" actId="26606"/>
          <ac:spMkLst>
            <pc:docMk/>
            <pc:sldMk cId="2533370078" sldId="273"/>
            <ac:spMk id="31" creationId="{A3C210E6-A35A-4F68-8D60-801A019C75B8}"/>
          </ac:spMkLst>
        </pc:spChg>
        <pc:spChg chg="add del">
          <ac:chgData name="Fornage Marie-Paule" userId="594dde5ff500a3df" providerId="LiveId" clId="{EF5B0C2C-F9E8-48EC-BD26-F5C2234381EC}" dt="2026-07-01T14:43:11.490" v="2441" actId="26606"/>
          <ac:spMkLst>
            <pc:docMk/>
            <pc:sldMk cId="2533370078" sldId="273"/>
            <ac:spMk id="33" creationId="{AC0D06B0-F19C-459E-B221-A34B506FB5E3}"/>
          </ac:spMkLst>
        </pc:spChg>
        <pc:spChg chg="add del">
          <ac:chgData name="Fornage Marie-Paule" userId="594dde5ff500a3df" providerId="LiveId" clId="{EF5B0C2C-F9E8-48EC-BD26-F5C2234381EC}" dt="2026-07-01T14:43:11.490" v="2441" actId="26606"/>
          <ac:spMkLst>
            <pc:docMk/>
            <pc:sldMk cId="2533370078" sldId="273"/>
            <ac:spMk id="35" creationId="{345B26DA-1C6B-4C66-81C9-9C1877FC2DB1}"/>
          </ac:spMkLst>
        </pc:spChg>
        <pc:spChg chg="add del">
          <ac:chgData name="Fornage Marie-Paule" userId="594dde5ff500a3df" providerId="LiveId" clId="{EF5B0C2C-F9E8-48EC-BD26-F5C2234381EC}" dt="2026-07-01T14:43:11.490" v="2441" actId="26606"/>
          <ac:spMkLst>
            <pc:docMk/>
            <pc:sldMk cId="2533370078" sldId="273"/>
            <ac:spMk id="37" creationId="{98DE6C44-43F8-4DE4-AB81-66853FFEA09A}"/>
          </ac:spMkLst>
        </pc:spChg>
        <pc:spChg chg="add del">
          <ac:chgData name="Fornage Marie-Paule" userId="594dde5ff500a3df" providerId="LiveId" clId="{EF5B0C2C-F9E8-48EC-BD26-F5C2234381EC}" dt="2026-07-01T14:43:11.490" v="2441" actId="26606"/>
          <ac:spMkLst>
            <pc:docMk/>
            <pc:sldMk cId="2533370078" sldId="273"/>
            <ac:spMk id="39" creationId="{2409529B-9B56-4F10-BE4D-F934DB89E57E}"/>
          </ac:spMkLst>
        </pc:spChg>
        <pc:spChg chg="add del">
          <ac:chgData name="Fornage Marie-Paule" userId="594dde5ff500a3df" providerId="LiveId" clId="{EF5B0C2C-F9E8-48EC-BD26-F5C2234381EC}" dt="2026-07-01T14:43:40.988" v="2443" actId="26606"/>
          <ac:spMkLst>
            <pc:docMk/>
            <pc:sldMk cId="2533370078" sldId="273"/>
            <ac:spMk id="41" creationId="{6E25EB17-46B3-4AFD-B33A-4AEC7F63F283}"/>
          </ac:spMkLst>
        </pc:spChg>
        <pc:spChg chg="add del">
          <ac:chgData name="Fornage Marie-Paule" userId="594dde5ff500a3df" providerId="LiveId" clId="{EF5B0C2C-F9E8-48EC-BD26-F5C2234381EC}" dt="2026-07-01T14:43:40.988" v="2443" actId="26606"/>
          <ac:spMkLst>
            <pc:docMk/>
            <pc:sldMk cId="2533370078" sldId="273"/>
            <ac:spMk id="42" creationId="{481EABE0-FA8E-49A5-A966-F0539111C953}"/>
          </ac:spMkLst>
        </pc:spChg>
        <pc:spChg chg="add del">
          <ac:chgData name="Fornage Marie-Paule" userId="594dde5ff500a3df" providerId="LiveId" clId="{EF5B0C2C-F9E8-48EC-BD26-F5C2234381EC}" dt="2026-07-01T14:43:40.988" v="2443" actId="26606"/>
          <ac:spMkLst>
            <pc:docMk/>
            <pc:sldMk cId="2533370078" sldId="273"/>
            <ac:spMk id="43" creationId="{56A3E26D-73B1-468C-B97B-BC1815959759}"/>
          </ac:spMkLst>
        </pc:spChg>
        <pc:spChg chg="add">
          <ac:chgData name="Fornage Marie-Paule" userId="594dde5ff500a3df" providerId="LiveId" clId="{EF5B0C2C-F9E8-48EC-BD26-F5C2234381EC}" dt="2026-07-01T14:43:40.998" v="2444" actId="26606"/>
          <ac:spMkLst>
            <pc:docMk/>
            <pc:sldMk cId="2533370078" sldId="273"/>
            <ac:spMk id="45" creationId="{1EE285D5-8110-4AE6-AF36-F83E457E175B}"/>
          </ac:spMkLst>
        </pc:spChg>
        <pc:spChg chg="add">
          <ac:chgData name="Fornage Marie-Paule" userId="594dde5ff500a3df" providerId="LiveId" clId="{EF5B0C2C-F9E8-48EC-BD26-F5C2234381EC}" dt="2026-07-01T14:43:40.998" v="2444" actId="26606"/>
          <ac:spMkLst>
            <pc:docMk/>
            <pc:sldMk cId="2533370078" sldId="273"/>
            <ac:spMk id="46" creationId="{3FCFB1DE-0B7E-48CC-BA90-B2AB0889F9D6}"/>
          </ac:spMkLst>
        </pc:spChg>
        <pc:picChg chg="add mod modCrop">
          <ac:chgData name="Fornage Marie-Paule" userId="594dde5ff500a3df" providerId="LiveId" clId="{EF5B0C2C-F9E8-48EC-BD26-F5C2234381EC}" dt="2026-07-01T18:46:33.434" v="3030" actId="1076"/>
          <ac:picMkLst>
            <pc:docMk/>
            <pc:sldMk cId="2533370078" sldId="273"/>
            <ac:picMk id="4" creationId="{BB864C65-3507-5973-C453-6C631627C77E}"/>
          </ac:picMkLst>
        </pc:picChg>
        <pc:picChg chg="add mod ord">
          <ac:chgData name="Fornage Marie-Paule" userId="594dde5ff500a3df" providerId="LiveId" clId="{EF5B0C2C-F9E8-48EC-BD26-F5C2234381EC}" dt="2026-07-01T14:47:41.114" v="2582" actId="14100"/>
          <ac:picMkLst>
            <pc:docMk/>
            <pc:sldMk cId="2533370078" sldId="273"/>
            <ac:picMk id="6" creationId="{403DAABA-2BBC-9DF8-0E67-C8A85ED5A8DE}"/>
          </ac:picMkLst>
        </pc:picChg>
        <pc:picChg chg="add mod">
          <ac:chgData name="Fornage Marie-Paule" userId="594dde5ff500a3df" providerId="LiveId" clId="{EF5B0C2C-F9E8-48EC-BD26-F5C2234381EC}" dt="2026-07-01T14:46:34.019" v="2572" actId="1076"/>
          <ac:picMkLst>
            <pc:docMk/>
            <pc:sldMk cId="2533370078" sldId="273"/>
            <ac:picMk id="7" creationId="{39DD7B18-31C1-0DD9-5078-99729B3E47A1}"/>
          </ac:picMkLst>
        </pc:picChg>
        <pc:picChg chg="add del mod">
          <ac:chgData name="Fornage Marie-Paule" userId="594dde5ff500a3df" providerId="LiveId" clId="{EF5B0C2C-F9E8-48EC-BD26-F5C2234381EC}" dt="2026-07-01T18:46:04.034" v="3024" actId="21"/>
          <ac:picMkLst>
            <pc:docMk/>
            <pc:sldMk cId="2533370078" sldId="273"/>
            <ac:picMk id="9" creationId="{D83B0CEF-6653-B0D4-F624-E6FB5FC0A98E}"/>
          </ac:picMkLst>
        </pc:picChg>
        <pc:picChg chg="add mod ord">
          <ac:chgData name="Fornage Marie-Paule" userId="594dde5ff500a3df" providerId="LiveId" clId="{EF5B0C2C-F9E8-48EC-BD26-F5C2234381EC}" dt="2026-07-01T14:46:42.699" v="2576" actId="1076"/>
          <ac:picMkLst>
            <pc:docMk/>
            <pc:sldMk cId="2533370078" sldId="273"/>
            <ac:picMk id="11" creationId="{93A74EA9-F8F6-E50F-AD6F-69E4EEB19F9D}"/>
          </ac:picMkLst>
        </pc:picChg>
      </pc:sldChg>
      <pc:sldChg chg="modSp new del mod">
        <pc:chgData name="Fornage Marie-Paule" userId="594dde5ff500a3df" providerId="LiveId" clId="{EF5B0C2C-F9E8-48EC-BD26-F5C2234381EC}" dt="2026-07-01T21:18:18.627" v="3272" actId="2696"/>
        <pc:sldMkLst>
          <pc:docMk/>
          <pc:sldMk cId="3775940776" sldId="274"/>
        </pc:sldMkLst>
        <pc:spChg chg="mod">
          <ac:chgData name="Fornage Marie-Paule" userId="594dde5ff500a3df" providerId="LiveId" clId="{EF5B0C2C-F9E8-48EC-BD26-F5C2234381EC}" dt="2026-07-01T21:14:49.176" v="3252" actId="21"/>
          <ac:spMkLst>
            <pc:docMk/>
            <pc:sldMk cId="3775940776" sldId="274"/>
            <ac:spMk id="4" creationId="{30A9217D-9701-FE8D-D213-0F13FEB9D584}"/>
          </ac:spMkLst>
        </pc:spChg>
      </pc:sldChg>
      <pc:sldMasterChg chg="modTransition modSldLayout">
        <pc:chgData name="Fornage Marie-Paule" userId="594dde5ff500a3df" providerId="LiveId" clId="{EF5B0C2C-F9E8-48EC-BD26-F5C2234381EC}" dt="2026-07-01T14:48:02.885" v="2598"/>
        <pc:sldMasterMkLst>
          <pc:docMk/>
          <pc:sldMasterMk cId="1804200196" sldId="2147483648"/>
        </pc:sldMasterMkLst>
        <pc:sldLayoutChg chg="modTransition">
          <pc:chgData name="Fornage Marie-Paule" userId="594dde5ff500a3df" providerId="LiveId" clId="{EF5B0C2C-F9E8-48EC-BD26-F5C2234381EC}" dt="2026-07-01T14:48:02.885" v="2598"/>
          <pc:sldLayoutMkLst>
            <pc:docMk/>
            <pc:sldMasterMk cId="1804200196" sldId="2147483648"/>
            <pc:sldLayoutMk cId="843219015" sldId="2147483649"/>
          </pc:sldLayoutMkLst>
        </pc:sldLayoutChg>
        <pc:sldLayoutChg chg="modTransition">
          <pc:chgData name="Fornage Marie-Paule" userId="594dde5ff500a3df" providerId="LiveId" clId="{EF5B0C2C-F9E8-48EC-BD26-F5C2234381EC}" dt="2026-07-01T14:48:02.885" v="2598"/>
          <pc:sldLayoutMkLst>
            <pc:docMk/>
            <pc:sldMasterMk cId="1804200196" sldId="2147483648"/>
            <pc:sldLayoutMk cId="537028630" sldId="2147483650"/>
          </pc:sldLayoutMkLst>
        </pc:sldLayoutChg>
        <pc:sldLayoutChg chg="modTransition">
          <pc:chgData name="Fornage Marie-Paule" userId="594dde5ff500a3df" providerId="LiveId" clId="{EF5B0C2C-F9E8-48EC-BD26-F5C2234381EC}" dt="2026-07-01T14:48:02.885" v="2598"/>
          <pc:sldLayoutMkLst>
            <pc:docMk/>
            <pc:sldMasterMk cId="1804200196" sldId="2147483648"/>
            <pc:sldLayoutMk cId="3587761616" sldId="2147483651"/>
          </pc:sldLayoutMkLst>
        </pc:sldLayoutChg>
        <pc:sldLayoutChg chg="modTransition">
          <pc:chgData name="Fornage Marie-Paule" userId="594dde5ff500a3df" providerId="LiveId" clId="{EF5B0C2C-F9E8-48EC-BD26-F5C2234381EC}" dt="2026-07-01T14:48:02.885" v="2598"/>
          <pc:sldLayoutMkLst>
            <pc:docMk/>
            <pc:sldMasterMk cId="1804200196" sldId="2147483648"/>
            <pc:sldLayoutMk cId="2519296972" sldId="2147483652"/>
          </pc:sldLayoutMkLst>
        </pc:sldLayoutChg>
        <pc:sldLayoutChg chg="modTransition">
          <pc:chgData name="Fornage Marie-Paule" userId="594dde5ff500a3df" providerId="LiveId" clId="{EF5B0C2C-F9E8-48EC-BD26-F5C2234381EC}" dt="2026-07-01T14:48:02.885" v="2598"/>
          <pc:sldLayoutMkLst>
            <pc:docMk/>
            <pc:sldMasterMk cId="1804200196" sldId="2147483648"/>
            <pc:sldLayoutMk cId="460427839" sldId="2147483653"/>
          </pc:sldLayoutMkLst>
        </pc:sldLayoutChg>
        <pc:sldLayoutChg chg="modTransition">
          <pc:chgData name="Fornage Marie-Paule" userId="594dde5ff500a3df" providerId="LiveId" clId="{EF5B0C2C-F9E8-48EC-BD26-F5C2234381EC}" dt="2026-07-01T14:48:02.885" v="2598"/>
          <pc:sldLayoutMkLst>
            <pc:docMk/>
            <pc:sldMasterMk cId="1804200196" sldId="2147483648"/>
            <pc:sldLayoutMk cId="1597079925" sldId="2147483654"/>
          </pc:sldLayoutMkLst>
        </pc:sldLayoutChg>
        <pc:sldLayoutChg chg="modTransition">
          <pc:chgData name="Fornage Marie-Paule" userId="594dde5ff500a3df" providerId="LiveId" clId="{EF5B0C2C-F9E8-48EC-BD26-F5C2234381EC}" dt="2026-07-01T14:48:02.885" v="2598"/>
          <pc:sldLayoutMkLst>
            <pc:docMk/>
            <pc:sldMasterMk cId="1804200196" sldId="2147483648"/>
            <pc:sldLayoutMk cId="207128134" sldId="2147483655"/>
          </pc:sldLayoutMkLst>
        </pc:sldLayoutChg>
        <pc:sldLayoutChg chg="modTransition">
          <pc:chgData name="Fornage Marie-Paule" userId="594dde5ff500a3df" providerId="LiveId" clId="{EF5B0C2C-F9E8-48EC-BD26-F5C2234381EC}" dt="2026-07-01T14:48:02.885" v="2598"/>
          <pc:sldLayoutMkLst>
            <pc:docMk/>
            <pc:sldMasterMk cId="1804200196" sldId="2147483648"/>
            <pc:sldLayoutMk cId="1715110570" sldId="2147483656"/>
          </pc:sldLayoutMkLst>
        </pc:sldLayoutChg>
        <pc:sldLayoutChg chg="modTransition">
          <pc:chgData name="Fornage Marie-Paule" userId="594dde5ff500a3df" providerId="LiveId" clId="{EF5B0C2C-F9E8-48EC-BD26-F5C2234381EC}" dt="2026-07-01T14:48:02.885" v="2598"/>
          <pc:sldLayoutMkLst>
            <pc:docMk/>
            <pc:sldMasterMk cId="1804200196" sldId="2147483648"/>
            <pc:sldLayoutMk cId="2656495494" sldId="2147483657"/>
          </pc:sldLayoutMkLst>
        </pc:sldLayoutChg>
        <pc:sldLayoutChg chg="modTransition">
          <pc:chgData name="Fornage Marie-Paule" userId="594dde5ff500a3df" providerId="LiveId" clId="{EF5B0C2C-F9E8-48EC-BD26-F5C2234381EC}" dt="2026-07-01T14:48:02.885" v="2598"/>
          <pc:sldLayoutMkLst>
            <pc:docMk/>
            <pc:sldMasterMk cId="1804200196" sldId="2147483648"/>
            <pc:sldLayoutMk cId="2147774266" sldId="2147483658"/>
          </pc:sldLayoutMkLst>
        </pc:sldLayoutChg>
        <pc:sldLayoutChg chg="modTransition">
          <pc:chgData name="Fornage Marie-Paule" userId="594dde5ff500a3df" providerId="LiveId" clId="{EF5B0C2C-F9E8-48EC-BD26-F5C2234381EC}" dt="2026-07-01T14:48:02.885" v="2598"/>
          <pc:sldLayoutMkLst>
            <pc:docMk/>
            <pc:sldMasterMk cId="1804200196" sldId="2147483648"/>
            <pc:sldLayoutMk cId="3199657898" sldId="2147483659"/>
          </pc:sldLayoutMkLst>
        </pc:sldLayoutChg>
      </pc:sldMaster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F06FF27-8C43-DC52-3B93-12ED578CC94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39528EE0-6041-4DCF-274B-AC4E7907C79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F67F0E89-AB85-10C2-D1D6-E527604A84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019B87-AD2A-4A41-A383-F542579831B8}" type="datetimeFigureOut">
              <a:rPr lang="fr-FR" smtClean="0"/>
              <a:t>01/07/2026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F3AB3226-FDCB-F89F-659D-89469D2F9E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CB136FE0-31F4-041E-4690-43180D59D8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3152A2-995B-4F42-94E0-54F6DF9569C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432190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5000"/>
    </mc:Choice>
    <mc:Fallback xmlns="">
      <p:transition spd="slow" advTm="15000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7312B33-EF75-5664-A899-D2D921D019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69CAB1D9-0362-B6BB-DE98-78BF779DFC2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BFA2F137-F51A-1E81-8F72-AD45567E43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019B87-AD2A-4A41-A383-F542579831B8}" type="datetimeFigureOut">
              <a:rPr lang="fr-FR" smtClean="0"/>
              <a:t>01/07/2026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F2424881-F3C0-FA9D-2434-F1C91AFB01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AC749694-BA65-C92D-E029-DD3900EC34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3152A2-995B-4F42-94E0-54F6DF9569C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477742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5000"/>
    </mc:Choice>
    <mc:Fallback xmlns="">
      <p:transition spd="slow" advTm="15000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>
            <a:extLst>
              <a:ext uri="{FF2B5EF4-FFF2-40B4-BE49-F238E27FC236}">
                <a16:creationId xmlns:a16="http://schemas.microsoft.com/office/drawing/2014/main" id="{AF5DCC2E-76B9-2257-2C00-9857B1CC8F4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38976D39-10B5-646A-39FA-9B04FA3DD53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481CD93D-0FF2-2F48-11E1-99A73FEDCD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019B87-AD2A-4A41-A383-F542579831B8}" type="datetimeFigureOut">
              <a:rPr lang="fr-FR" smtClean="0"/>
              <a:t>01/07/2026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56F78FEF-4CEB-9694-E065-4E5DB39750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FA678E27-775C-7E26-15DF-07A053EDEA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3152A2-995B-4F42-94E0-54F6DF9569C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996578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5000"/>
    </mc:Choice>
    <mc:Fallback xmlns="">
      <p:transition spd="slow" advTm="15000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2719463-A335-B2EB-1BF7-D9A3292D51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87C58EFE-F60A-E883-93A3-A885809F371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C326009E-16F9-6A7B-688A-F938D8DC35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019B87-AD2A-4A41-A383-F542579831B8}" type="datetimeFigureOut">
              <a:rPr lang="fr-FR" smtClean="0"/>
              <a:t>01/07/2026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FCF6FC07-B101-8871-B3A8-352882ED91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077BF702-0729-8E75-A975-E6FACC5A0C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3152A2-995B-4F42-94E0-54F6DF9569C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370286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5000"/>
    </mc:Choice>
    <mc:Fallback xmlns="">
      <p:transition spd="slow" advTm="15000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49814E1-54B2-D1B4-8919-486C1F7BC4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D62432AE-5D1A-F377-E244-A7B082A249C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66D26E3D-0136-F48A-5302-9E6857B17B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019B87-AD2A-4A41-A383-F542579831B8}" type="datetimeFigureOut">
              <a:rPr lang="fr-FR" smtClean="0"/>
              <a:t>01/07/2026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283C84A7-611E-0E9D-AFB5-BCB503FBAD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F1DD6A2F-86C6-AE7E-10B0-5C85DC8B10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3152A2-995B-4F42-94E0-54F6DF9569C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877616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5000"/>
    </mc:Choice>
    <mc:Fallback xmlns="">
      <p:transition spd="slow" advTm="15000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50C06E8-BC0E-0973-B01E-F2B0874666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DF9105E6-A4DE-B07F-E64B-67D6FB80A2D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D1BF3668-641D-496C-5295-3141F86314B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7460258D-F906-ADCC-B76A-8D693C2933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019B87-AD2A-4A41-A383-F542579831B8}" type="datetimeFigureOut">
              <a:rPr lang="fr-FR" smtClean="0"/>
              <a:t>01/07/2026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AE13378D-FA63-E50B-4066-3A4D546012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AD721BF5-9391-9DA0-0A1B-69DA501059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3152A2-995B-4F42-94E0-54F6DF9569C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192969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5000"/>
    </mc:Choice>
    <mc:Fallback xmlns="">
      <p:transition spd="slow" advTm="15000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DE97933-A80E-DD45-A6FA-4C6CC1DF81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B6D8F62F-C851-04FD-ADDA-6FD9FFB2C0D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062A4981-5956-AB65-9412-C9855FF3569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C80A80D7-B8B3-8395-8657-665160358E7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E8D3A67E-3220-B576-4178-1169D3D6D9C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5ACB1162-1ECF-CB2A-B977-28AB3E31C3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019B87-AD2A-4A41-A383-F542579831B8}" type="datetimeFigureOut">
              <a:rPr lang="fr-FR" smtClean="0"/>
              <a:t>01/07/2026</a:t>
            </a:fld>
            <a:endParaRPr lang="fr-FR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C6A545B8-7FB4-DD31-DA82-B70D80EEAD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BC832241-97B9-40B8-BFC7-03366E1420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3152A2-995B-4F42-94E0-54F6DF9569C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604278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5000"/>
    </mc:Choice>
    <mc:Fallback xmlns="">
      <p:transition spd="slow" advTm="15000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09F9C17-18E6-CD7D-ECAC-17B7D65B34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2C99D3BC-1791-3640-B6AC-A9BAF6098C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019B87-AD2A-4A41-A383-F542579831B8}" type="datetimeFigureOut">
              <a:rPr lang="fr-FR" smtClean="0"/>
              <a:t>01/07/2026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151A639E-4856-AC16-8E8D-03B37078DA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18AC1D11-7FAC-3EDD-DDCA-C25BCD672F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3152A2-995B-4F42-94E0-54F6DF9569C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970799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5000"/>
    </mc:Choice>
    <mc:Fallback xmlns="">
      <p:transition spd="slow" advTm="15000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3BF338A1-A474-FA35-C75A-E918F86F37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019B87-AD2A-4A41-A383-F542579831B8}" type="datetimeFigureOut">
              <a:rPr lang="fr-FR" smtClean="0"/>
              <a:t>01/07/2026</a:t>
            </a:fld>
            <a:endParaRPr lang="fr-FR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CE3057A3-1390-8B0C-5597-3CE138696B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BC842481-E7A4-5A9B-43B6-A4DE98E146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3152A2-995B-4F42-94E0-54F6DF9569C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71281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5000"/>
    </mc:Choice>
    <mc:Fallback xmlns="">
      <p:transition spd="slow" advTm="15000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5317865-6BD7-5244-60E2-DA7FBED6C6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3DD26078-4A6A-577A-7717-D2C0AE4924A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D96339B2-85C7-08F5-1458-617E0901834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CF6F79A6-8D9F-93D8-4674-0E6C8B99DA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019B87-AD2A-4A41-A383-F542579831B8}" type="datetimeFigureOut">
              <a:rPr lang="fr-FR" smtClean="0"/>
              <a:t>01/07/2026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BFD672DE-1272-775A-9BE5-E1E3A56DE3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38E391B0-4577-418B-A33A-C1FC87ACAA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3152A2-995B-4F42-94E0-54F6DF9569C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151105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5000"/>
    </mc:Choice>
    <mc:Fallback xmlns="">
      <p:transition spd="slow" advTm="15000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6A11DA3-E17F-6692-476E-8CB789139E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>
            <a:extLst>
              <a:ext uri="{FF2B5EF4-FFF2-40B4-BE49-F238E27FC236}">
                <a16:creationId xmlns:a16="http://schemas.microsoft.com/office/drawing/2014/main" id="{CC1E981D-CC52-5CAD-48F9-F2C62283A4E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68EE6503-758B-5220-EEAE-58BAE431996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F71D1E15-A3FA-4763-6F91-DC93E33492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019B87-AD2A-4A41-A383-F542579831B8}" type="datetimeFigureOut">
              <a:rPr lang="fr-FR" smtClean="0"/>
              <a:t>01/07/2026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BBC294EC-C33E-922B-C8BB-5C9AE5B334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3E0475D4-22BC-2B26-6592-34D26C6F77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3152A2-995B-4F42-94E0-54F6DF9569C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564954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5000"/>
    </mc:Choice>
    <mc:Fallback xmlns="">
      <p:transition spd="slow" advTm="15000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E717FC43-38ED-1808-E956-FF1F45C476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1BE27848-8982-FA69-6682-94185A74218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C0956E7C-C4F7-6876-AE22-C0810027288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A2019B87-AD2A-4A41-A383-F542579831B8}" type="datetimeFigureOut">
              <a:rPr lang="fr-FR" smtClean="0"/>
              <a:t>01/07/2026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FDC2F74F-CC30-31DD-1890-E9B70A67327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8F1CB86F-50D9-B88E-0FD8-58190FFDC27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3B3152A2-995B-4F42-94E0-54F6DF9569C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042001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2000" advTm="15000"/>
    </mc:Choice>
    <mc:Fallback xmlns="">
      <p:transition spd="slow" advTm="15000"/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5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39.jpeg"/><Relationship Id="rId4" Type="http://schemas.openxmlformats.org/officeDocument/2006/relationships/image" Target="../media/image38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43.jpeg"/><Relationship Id="rId4" Type="http://schemas.openxmlformats.org/officeDocument/2006/relationships/image" Target="../media/image42.jpe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9.jpeg"/><Relationship Id="rId3" Type="http://schemas.openxmlformats.org/officeDocument/2006/relationships/image" Target="../media/image44.jpeg"/><Relationship Id="rId7" Type="http://schemas.openxmlformats.org/officeDocument/2006/relationships/image" Target="../media/image48.jpeg"/><Relationship Id="rId2" Type="http://schemas.openxmlformats.org/officeDocument/2006/relationships/hyperlink" Target="https://youtu.be/2pSXTGg4uss?si=7Qay1tRUo4qSj9_J" TargetMode="Externa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47.jpeg"/><Relationship Id="rId5" Type="http://schemas.openxmlformats.org/officeDocument/2006/relationships/image" Target="../media/image46.jpeg"/><Relationship Id="rId4" Type="http://schemas.openxmlformats.org/officeDocument/2006/relationships/image" Target="../media/image45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eg"/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52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jpeg"/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57.jpeg"/><Relationship Id="rId5" Type="http://schemas.openxmlformats.org/officeDocument/2006/relationships/image" Target="../media/image56.jpeg"/><Relationship Id="rId4" Type="http://schemas.openxmlformats.org/officeDocument/2006/relationships/image" Target="../media/image55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jpeg"/><Relationship Id="rId2" Type="http://schemas.openxmlformats.org/officeDocument/2006/relationships/image" Target="../media/image58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60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jpeg"/><Relationship Id="rId2" Type="http://schemas.openxmlformats.org/officeDocument/2006/relationships/image" Target="../media/image61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64.jpeg"/><Relationship Id="rId4" Type="http://schemas.openxmlformats.org/officeDocument/2006/relationships/image" Target="../media/image6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3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8.jpeg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32.jpeg"/><Relationship Id="rId4" Type="http://schemas.openxmlformats.org/officeDocument/2006/relationships/image" Target="../media/image3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re 5">
            <a:extLst>
              <a:ext uri="{FF2B5EF4-FFF2-40B4-BE49-F238E27FC236}">
                <a16:creationId xmlns:a16="http://schemas.microsoft.com/office/drawing/2014/main" id="{80687BCE-F6A7-8561-DDA0-DFFF593059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71768" y="5930877"/>
            <a:ext cx="6656439" cy="844790"/>
          </a:xfrm>
        </p:spPr>
        <p:txBody>
          <a:bodyPr vert="horz" lIns="91440" tIns="45720" rIns="91440" bIns="45720" rtlCol="0" anchor="b">
            <a:normAutofit fontScale="90000"/>
          </a:bodyPr>
          <a:lstStyle/>
          <a:p>
            <a:pPr algn="ctr"/>
            <a:r>
              <a:rPr lang="fr-FR" sz="3200" kern="1200" noProof="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En route avec Ségolène pour un pélé </a:t>
            </a:r>
            <a:br>
              <a:rPr lang="fr-FR" sz="3200" kern="1200" noProof="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</a:br>
            <a:r>
              <a:rPr lang="fr-FR" sz="3200" kern="1200" noProof="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très bien organisé</a:t>
            </a:r>
          </a:p>
        </p:txBody>
      </p:sp>
      <p:pic>
        <p:nvPicPr>
          <p:cNvPr id="9" name="Espace réservé du contenu 8">
            <a:extLst>
              <a:ext uri="{FF2B5EF4-FFF2-40B4-BE49-F238E27FC236}">
                <a16:creationId xmlns:a16="http://schemas.microsoft.com/office/drawing/2014/main" id="{232C6990-74F9-CAC8-E323-3B6F655268A6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 rot="5400000">
            <a:off x="3610512" y="737698"/>
            <a:ext cx="5767896" cy="4189091"/>
          </a:xfrm>
          <a:prstGeom prst="rect">
            <a:avLst/>
          </a:prstGeom>
        </p:spPr>
      </p:pic>
      <p:pic>
        <p:nvPicPr>
          <p:cNvPr id="5" name="Espace réservé du contenu 4">
            <a:extLst>
              <a:ext uri="{FF2B5EF4-FFF2-40B4-BE49-F238E27FC236}">
                <a16:creationId xmlns:a16="http://schemas.microsoft.com/office/drawing/2014/main" id="{C245EE8E-1C34-F524-1E3B-CD73492D6FD5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 rot="5400000">
            <a:off x="7143852" y="616337"/>
            <a:ext cx="5706214" cy="4390082"/>
          </a:xfrm>
          <a:prstGeom prst="rect">
            <a:avLst/>
          </a:prstGeom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068E5CCC-C8B4-1C26-7EEC-22D3D6E680D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7640742" y="2309584"/>
            <a:ext cx="123362" cy="6833167"/>
          </a:xfrm>
          <a:prstGeom prst="rect">
            <a:avLst/>
          </a:prstGeom>
          <a:gradFill>
            <a:gsLst>
              <a:gs pos="0">
                <a:schemeClr val="accent2"/>
              </a:gs>
              <a:gs pos="100000">
                <a:schemeClr val="accent5"/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5AA4F2E6-C9E1-359F-FAB8-8E34321074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10272516" y="4941359"/>
            <a:ext cx="123362" cy="1569619"/>
          </a:xfrm>
          <a:prstGeom prst="rect">
            <a:avLst/>
          </a:prstGeom>
          <a:gradFill>
            <a:gsLst>
              <a:gs pos="19000">
                <a:schemeClr val="accent5">
                  <a:alpha val="0"/>
                </a:schemeClr>
              </a:gs>
              <a:gs pos="100000">
                <a:schemeClr val="accent5">
                  <a:lumMod val="60000"/>
                  <a:lumOff val="40000"/>
                </a:schemeClr>
              </a:gs>
            </a:gsLst>
            <a:lin ang="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5" name="Espace réservé du contenu 14">
            <a:extLst>
              <a:ext uri="{FF2B5EF4-FFF2-40B4-BE49-F238E27FC236}">
                <a16:creationId xmlns:a16="http://schemas.microsoft.com/office/drawing/2014/main" id="{7852091B-FB08-7F03-AF60-60E7C27EC34A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 rot="5400000">
            <a:off x="-1059158" y="1081900"/>
            <a:ext cx="6858000" cy="46941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42804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5000"/>
    </mc:Choice>
    <mc:Fallback xmlns="">
      <p:transition spd="slow" advTm="15000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9" name="Rectangle 18">
            <a:extLst>
              <a:ext uri="{FF2B5EF4-FFF2-40B4-BE49-F238E27FC236}">
                <a16:creationId xmlns:a16="http://schemas.microsoft.com/office/drawing/2014/main" id="{7C98A213-5994-475E-B327-DC6EC27FBA8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66D217A4-4203-1365-AECD-E727B080E5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9656" y="596421"/>
            <a:ext cx="10909640" cy="1065836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fr-FR" sz="3200" noProof="0" dirty="0"/>
              <a:t>Après cette impressionnante visite, nous prions les Vêpres </a:t>
            </a:r>
            <a:br>
              <a:rPr lang="fr-FR" sz="3200" noProof="0" dirty="0"/>
            </a:br>
            <a:r>
              <a:rPr lang="fr-FR" sz="3200" noProof="0" dirty="0"/>
              <a:t>pour et avec tous ces jeunes qui ont donné leur vie.</a:t>
            </a:r>
          </a:p>
        </p:txBody>
      </p:sp>
      <p:sp>
        <p:nvSpPr>
          <p:cNvPr id="21" name="sketch line">
            <a:extLst>
              <a:ext uri="{FF2B5EF4-FFF2-40B4-BE49-F238E27FC236}">
                <a16:creationId xmlns:a16="http://schemas.microsoft.com/office/drawing/2014/main" id="{4B030A0D-0DAD-4A99-89BB-419527D6A6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389376" y="1800088"/>
            <a:ext cx="5410200" cy="18288"/>
          </a:xfrm>
          <a:custGeom>
            <a:avLst/>
            <a:gdLst>
              <a:gd name="csX0" fmla="*/ 0 w 5410200"/>
              <a:gd name="csY0" fmla="*/ 0 h 18288"/>
              <a:gd name="csX1" fmla="*/ 568071 w 5410200"/>
              <a:gd name="csY1" fmla="*/ 0 h 18288"/>
              <a:gd name="csX2" fmla="*/ 1298448 w 5410200"/>
              <a:gd name="csY2" fmla="*/ 0 h 18288"/>
              <a:gd name="csX3" fmla="*/ 1920621 w 5410200"/>
              <a:gd name="csY3" fmla="*/ 0 h 18288"/>
              <a:gd name="csX4" fmla="*/ 2488692 w 5410200"/>
              <a:gd name="csY4" fmla="*/ 0 h 18288"/>
              <a:gd name="csX5" fmla="*/ 3219069 w 5410200"/>
              <a:gd name="csY5" fmla="*/ 0 h 18288"/>
              <a:gd name="csX6" fmla="*/ 3895344 w 5410200"/>
              <a:gd name="csY6" fmla="*/ 0 h 18288"/>
              <a:gd name="csX7" fmla="*/ 4571619 w 5410200"/>
              <a:gd name="csY7" fmla="*/ 0 h 18288"/>
              <a:gd name="csX8" fmla="*/ 5410200 w 5410200"/>
              <a:gd name="csY8" fmla="*/ 0 h 18288"/>
              <a:gd name="csX9" fmla="*/ 5410200 w 5410200"/>
              <a:gd name="csY9" fmla="*/ 18288 h 18288"/>
              <a:gd name="csX10" fmla="*/ 4842129 w 5410200"/>
              <a:gd name="csY10" fmla="*/ 18288 h 18288"/>
              <a:gd name="csX11" fmla="*/ 4328160 w 5410200"/>
              <a:gd name="csY11" fmla="*/ 18288 h 18288"/>
              <a:gd name="csX12" fmla="*/ 3597783 w 5410200"/>
              <a:gd name="csY12" fmla="*/ 18288 h 18288"/>
              <a:gd name="csX13" fmla="*/ 3029712 w 5410200"/>
              <a:gd name="csY13" fmla="*/ 18288 h 18288"/>
              <a:gd name="csX14" fmla="*/ 2299335 w 5410200"/>
              <a:gd name="csY14" fmla="*/ 18288 h 18288"/>
              <a:gd name="csX15" fmla="*/ 1514856 w 5410200"/>
              <a:gd name="csY15" fmla="*/ 18288 h 18288"/>
              <a:gd name="csX16" fmla="*/ 892683 w 5410200"/>
              <a:gd name="csY16" fmla="*/ 18288 h 18288"/>
              <a:gd name="csX17" fmla="*/ 0 w 5410200"/>
              <a:gd name="csY17" fmla="*/ 18288 h 18288"/>
              <a:gd name="csX18" fmla="*/ 0 w 5410200"/>
              <a:gd name="csY18" fmla="*/ 0 h 18288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  <a:cxn ang="0">
                <a:pos x="csX7" y="csY7"/>
              </a:cxn>
              <a:cxn ang="0">
                <a:pos x="csX8" y="csY8"/>
              </a:cxn>
              <a:cxn ang="0">
                <a:pos x="csX9" y="csY9"/>
              </a:cxn>
              <a:cxn ang="0">
                <a:pos x="csX10" y="csY10"/>
              </a:cxn>
              <a:cxn ang="0">
                <a:pos x="csX11" y="csY11"/>
              </a:cxn>
              <a:cxn ang="0">
                <a:pos x="csX12" y="csY12"/>
              </a:cxn>
              <a:cxn ang="0">
                <a:pos x="csX13" y="csY13"/>
              </a:cxn>
              <a:cxn ang="0">
                <a:pos x="csX14" y="csY14"/>
              </a:cxn>
              <a:cxn ang="0">
                <a:pos x="csX15" y="csY15"/>
              </a:cxn>
              <a:cxn ang="0">
                <a:pos x="csX16" y="csY16"/>
              </a:cxn>
              <a:cxn ang="0">
                <a:pos x="csX17" y="csY17"/>
              </a:cxn>
              <a:cxn ang="0">
                <a:pos x="csX18" y="csY18"/>
              </a:cxn>
            </a:cxnLst>
            <a:rect l="l" t="t" r="r" b="b"/>
            <a:pathLst>
              <a:path w="5410200" h="18288" fill="none" extrusionOk="0">
                <a:moveTo>
                  <a:pt x="0" y="0"/>
                </a:moveTo>
                <a:cubicBezTo>
                  <a:pt x="163050" y="-18707"/>
                  <a:pt x="319321" y="-16364"/>
                  <a:pt x="568071" y="0"/>
                </a:cubicBezTo>
                <a:cubicBezTo>
                  <a:pt x="816821" y="16364"/>
                  <a:pt x="1013224" y="-7268"/>
                  <a:pt x="1298448" y="0"/>
                </a:cubicBezTo>
                <a:cubicBezTo>
                  <a:pt x="1583672" y="7268"/>
                  <a:pt x="1631711" y="-3367"/>
                  <a:pt x="1920621" y="0"/>
                </a:cubicBezTo>
                <a:cubicBezTo>
                  <a:pt x="2209531" y="3367"/>
                  <a:pt x="2364420" y="-19184"/>
                  <a:pt x="2488692" y="0"/>
                </a:cubicBezTo>
                <a:cubicBezTo>
                  <a:pt x="2612964" y="19184"/>
                  <a:pt x="3023298" y="-34627"/>
                  <a:pt x="3219069" y="0"/>
                </a:cubicBezTo>
                <a:cubicBezTo>
                  <a:pt x="3414840" y="34627"/>
                  <a:pt x="3656810" y="24043"/>
                  <a:pt x="3895344" y="0"/>
                </a:cubicBezTo>
                <a:cubicBezTo>
                  <a:pt x="4133879" y="-24043"/>
                  <a:pt x="4393984" y="-19577"/>
                  <a:pt x="4571619" y="0"/>
                </a:cubicBezTo>
                <a:cubicBezTo>
                  <a:pt x="4749255" y="19577"/>
                  <a:pt x="5179928" y="-6281"/>
                  <a:pt x="5410200" y="0"/>
                </a:cubicBezTo>
                <a:cubicBezTo>
                  <a:pt x="5410730" y="6954"/>
                  <a:pt x="5410934" y="12839"/>
                  <a:pt x="5410200" y="18288"/>
                </a:cubicBezTo>
                <a:cubicBezTo>
                  <a:pt x="5139060" y="6751"/>
                  <a:pt x="5121593" y="31035"/>
                  <a:pt x="4842129" y="18288"/>
                </a:cubicBezTo>
                <a:cubicBezTo>
                  <a:pt x="4562665" y="5541"/>
                  <a:pt x="4448273" y="9487"/>
                  <a:pt x="4328160" y="18288"/>
                </a:cubicBezTo>
                <a:cubicBezTo>
                  <a:pt x="4208047" y="27089"/>
                  <a:pt x="3760936" y="22567"/>
                  <a:pt x="3597783" y="18288"/>
                </a:cubicBezTo>
                <a:cubicBezTo>
                  <a:pt x="3434630" y="14009"/>
                  <a:pt x="3299718" y="33213"/>
                  <a:pt x="3029712" y="18288"/>
                </a:cubicBezTo>
                <a:cubicBezTo>
                  <a:pt x="2759706" y="3363"/>
                  <a:pt x="2640159" y="27394"/>
                  <a:pt x="2299335" y="18288"/>
                </a:cubicBezTo>
                <a:cubicBezTo>
                  <a:pt x="1958511" y="9182"/>
                  <a:pt x="1801186" y="28985"/>
                  <a:pt x="1514856" y="18288"/>
                </a:cubicBezTo>
                <a:cubicBezTo>
                  <a:pt x="1228526" y="7591"/>
                  <a:pt x="1063509" y="-5305"/>
                  <a:pt x="892683" y="18288"/>
                </a:cubicBezTo>
                <a:cubicBezTo>
                  <a:pt x="721857" y="41881"/>
                  <a:pt x="186945" y="-20897"/>
                  <a:pt x="0" y="18288"/>
                </a:cubicBezTo>
                <a:cubicBezTo>
                  <a:pt x="-570" y="9279"/>
                  <a:pt x="132" y="5100"/>
                  <a:pt x="0" y="0"/>
                </a:cubicBezTo>
                <a:close/>
              </a:path>
              <a:path w="5410200" h="18288" stroke="0" extrusionOk="0">
                <a:moveTo>
                  <a:pt x="0" y="0"/>
                </a:moveTo>
                <a:cubicBezTo>
                  <a:pt x="285096" y="-4925"/>
                  <a:pt x="376456" y="22268"/>
                  <a:pt x="622173" y="0"/>
                </a:cubicBezTo>
                <a:cubicBezTo>
                  <a:pt x="867890" y="-22268"/>
                  <a:pt x="1031392" y="7228"/>
                  <a:pt x="1136142" y="0"/>
                </a:cubicBezTo>
                <a:cubicBezTo>
                  <a:pt x="1240892" y="-7228"/>
                  <a:pt x="1561853" y="9877"/>
                  <a:pt x="1920621" y="0"/>
                </a:cubicBezTo>
                <a:cubicBezTo>
                  <a:pt x="2279389" y="-9877"/>
                  <a:pt x="2367255" y="19546"/>
                  <a:pt x="2542794" y="0"/>
                </a:cubicBezTo>
                <a:cubicBezTo>
                  <a:pt x="2718333" y="-19546"/>
                  <a:pt x="2866732" y="-22226"/>
                  <a:pt x="3164967" y="0"/>
                </a:cubicBezTo>
                <a:cubicBezTo>
                  <a:pt x="3463202" y="22226"/>
                  <a:pt x="3568055" y="-2765"/>
                  <a:pt x="3949446" y="0"/>
                </a:cubicBezTo>
                <a:cubicBezTo>
                  <a:pt x="4330837" y="2765"/>
                  <a:pt x="4287895" y="10557"/>
                  <a:pt x="4517517" y="0"/>
                </a:cubicBezTo>
                <a:cubicBezTo>
                  <a:pt x="4747139" y="-10557"/>
                  <a:pt x="5149588" y="8716"/>
                  <a:pt x="5410200" y="0"/>
                </a:cubicBezTo>
                <a:cubicBezTo>
                  <a:pt x="5409517" y="5414"/>
                  <a:pt x="5409480" y="12510"/>
                  <a:pt x="5410200" y="18288"/>
                </a:cubicBezTo>
                <a:cubicBezTo>
                  <a:pt x="5163327" y="41494"/>
                  <a:pt x="5008749" y="10693"/>
                  <a:pt x="4842129" y="18288"/>
                </a:cubicBezTo>
                <a:cubicBezTo>
                  <a:pt x="4675509" y="25883"/>
                  <a:pt x="4433401" y="-615"/>
                  <a:pt x="4165854" y="18288"/>
                </a:cubicBezTo>
                <a:cubicBezTo>
                  <a:pt x="3898308" y="37191"/>
                  <a:pt x="3809032" y="-8710"/>
                  <a:pt x="3543681" y="18288"/>
                </a:cubicBezTo>
                <a:cubicBezTo>
                  <a:pt x="3278330" y="45286"/>
                  <a:pt x="3073876" y="-15917"/>
                  <a:pt x="2759202" y="18288"/>
                </a:cubicBezTo>
                <a:cubicBezTo>
                  <a:pt x="2444528" y="52493"/>
                  <a:pt x="2204144" y="3372"/>
                  <a:pt x="1974723" y="18288"/>
                </a:cubicBezTo>
                <a:cubicBezTo>
                  <a:pt x="1745302" y="33204"/>
                  <a:pt x="1602335" y="31490"/>
                  <a:pt x="1406652" y="18288"/>
                </a:cubicBezTo>
                <a:cubicBezTo>
                  <a:pt x="1210969" y="5086"/>
                  <a:pt x="923948" y="3161"/>
                  <a:pt x="730377" y="18288"/>
                </a:cubicBezTo>
                <a:cubicBezTo>
                  <a:pt x="536806" y="33415"/>
                  <a:pt x="336496" y="-141"/>
                  <a:pt x="0" y="18288"/>
                </a:cubicBezTo>
                <a:cubicBezTo>
                  <a:pt x="-306" y="11061"/>
                  <a:pt x="-655" y="7751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Image 13">
            <a:extLst>
              <a:ext uri="{FF2B5EF4-FFF2-40B4-BE49-F238E27FC236}">
                <a16:creationId xmlns:a16="http://schemas.microsoft.com/office/drawing/2014/main" id="{4880C28B-7ADA-DF3F-AB8F-2D46AFA2A85D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2932" y="1800089"/>
            <a:ext cx="3198590" cy="4902058"/>
          </a:xfrm>
          <a:prstGeom prst="rect">
            <a:avLst/>
          </a:prstGeom>
        </p:spPr>
      </p:pic>
      <p:pic>
        <p:nvPicPr>
          <p:cNvPr id="12" name="Espace réservé du contenu 11">
            <a:extLst>
              <a:ext uri="{FF2B5EF4-FFF2-40B4-BE49-F238E27FC236}">
                <a16:creationId xmlns:a16="http://schemas.microsoft.com/office/drawing/2014/main" id="{BA9AAE5C-82FD-B94F-F8F5-8F9D5F5D600D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06346" y="3236574"/>
            <a:ext cx="4549133" cy="2047109"/>
          </a:xfrm>
          <a:prstGeom prst="rect">
            <a:avLst/>
          </a:prstGeom>
        </p:spPr>
      </p:pic>
      <p:pic>
        <p:nvPicPr>
          <p:cNvPr id="11" name="Espace réservé du contenu 4">
            <a:extLst>
              <a:ext uri="{FF2B5EF4-FFF2-40B4-BE49-F238E27FC236}">
                <a16:creationId xmlns:a16="http://schemas.microsoft.com/office/drawing/2014/main" id="{EC4DB91A-10A5-3B1B-16D1-6FB3D0255D5C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2"/>
          <a:stretch>
            <a:fillRect/>
          </a:stretch>
        </p:blipFill>
        <p:spPr>
          <a:xfrm>
            <a:off x="8177516" y="2406272"/>
            <a:ext cx="3904151" cy="38135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83518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5000"/>
    </mc:Choice>
    <mc:Fallback xmlns="">
      <p:transition spd="slow" advTm="15000"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758EF21-A9FF-1DEE-69D0-BCB257B645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42348" y="3179629"/>
            <a:ext cx="4421005" cy="3330447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fr-FR" sz="2800" kern="1200" noProof="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C’est la chaleur </a:t>
            </a:r>
            <a:br>
              <a:rPr lang="fr-FR" sz="2800" kern="1200" noProof="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</a:br>
            <a:r>
              <a:rPr lang="fr-FR" sz="2800" kern="1200" noProof="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de l’Asie de Sud </a:t>
            </a:r>
            <a:br>
              <a:rPr lang="fr-FR" sz="2800" kern="1200" noProof="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</a:br>
            <a:r>
              <a:rPr lang="fr-FR" sz="2800" kern="1200" noProof="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(il fait, ce jour-là, 50° à Hanoï) </a:t>
            </a:r>
            <a:br>
              <a:rPr lang="fr-FR" sz="2800" kern="1200" noProof="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</a:br>
            <a:r>
              <a:rPr lang="fr-FR" sz="2800" kern="1200" noProof="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qui envahit Paris (40°). </a:t>
            </a:r>
            <a:br>
              <a:rPr lang="fr-FR" sz="2800" kern="1200" noProof="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</a:br>
            <a:r>
              <a:rPr lang="fr-FR" sz="2800" kern="1200" noProof="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Un coin de fraîcheur </a:t>
            </a:r>
            <a:br>
              <a:rPr lang="fr-FR" sz="2800" kern="1200" noProof="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</a:br>
            <a:r>
              <a:rPr lang="fr-FR" sz="2800" kern="1200" noProof="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est le </a:t>
            </a:r>
            <a:r>
              <a:rPr lang="fr-FR" sz="2800" noProof="0" dirty="0"/>
              <a:t>b</a:t>
            </a:r>
            <a:r>
              <a:rPr lang="fr-FR" sz="2800" kern="1200" noProof="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ienvenu</a:t>
            </a:r>
            <a:r>
              <a:rPr lang="fr-FR" sz="2800" noProof="0" dirty="0"/>
              <a:t>, </a:t>
            </a:r>
            <a:br>
              <a:rPr lang="fr-FR" sz="2800" noProof="0" dirty="0"/>
            </a:br>
            <a:r>
              <a:rPr lang="fr-FR" sz="2800" noProof="0" dirty="0"/>
              <a:t>avant de se retrouver </a:t>
            </a:r>
            <a:br>
              <a:rPr lang="fr-FR" sz="2800" noProof="0" dirty="0"/>
            </a:br>
            <a:r>
              <a:rPr lang="fr-FR" sz="2800" noProof="0" dirty="0"/>
              <a:t>pour la soirée festive.</a:t>
            </a:r>
            <a:endParaRPr lang="fr-FR" sz="2800" kern="1200" noProof="0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6" name="Espace réservé du contenu 5">
            <a:extLst>
              <a:ext uri="{FF2B5EF4-FFF2-40B4-BE49-F238E27FC236}">
                <a16:creationId xmlns:a16="http://schemas.microsoft.com/office/drawing/2014/main" id="{DE67A30F-02A0-2A1A-135A-38B22D104636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20" y="-513"/>
            <a:ext cx="3463613" cy="3429000"/>
          </a:xfrm>
          <a:prstGeom prst="rect">
            <a:avLst/>
          </a:prstGeom>
        </p:spPr>
      </p:pic>
      <p:pic>
        <p:nvPicPr>
          <p:cNvPr id="8" name="Espace réservé du contenu 7">
            <a:extLst>
              <a:ext uri="{FF2B5EF4-FFF2-40B4-BE49-F238E27FC236}">
                <a16:creationId xmlns:a16="http://schemas.microsoft.com/office/drawing/2014/main" id="{C123CF16-EB94-8C56-62B0-61FA3F2EF332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3463635" y="10"/>
            <a:ext cx="3371069" cy="3428990"/>
          </a:xfrm>
          <a:prstGeom prst="rect">
            <a:avLst/>
          </a:prstGeom>
        </p:spPr>
      </p:pic>
      <p:pic>
        <p:nvPicPr>
          <p:cNvPr id="10" name="Image 9">
            <a:extLst>
              <a:ext uri="{FF2B5EF4-FFF2-40B4-BE49-F238E27FC236}">
                <a16:creationId xmlns:a16="http://schemas.microsoft.com/office/drawing/2014/main" id="{E8E3348A-9FD2-6011-5164-367729C279B4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20" y="3429000"/>
            <a:ext cx="6834685" cy="3429000"/>
          </a:xfrm>
          <a:prstGeom prst="rect">
            <a:avLst/>
          </a:prstGeom>
        </p:spPr>
      </p:pic>
      <p:grpSp>
        <p:nvGrpSpPr>
          <p:cNvPr id="15" name="Group 14">
            <a:extLst>
              <a:ext uri="{FF2B5EF4-FFF2-40B4-BE49-F238E27FC236}">
                <a16:creationId xmlns:a16="http://schemas.microsoft.com/office/drawing/2014/main" id="{88685916-84B0-3CA4-C5BA-7E013A2EE4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6773024" y="0"/>
            <a:ext cx="123362" cy="6858000"/>
            <a:chOff x="12068638" y="0"/>
            <a:chExt cx="123362" cy="6858000"/>
          </a:xfrm>
        </p:grpSpPr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DF22B305-FCAF-4D95-ED89-0A807534D60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2068638" y="0"/>
              <a:ext cx="123362" cy="6858000"/>
            </a:xfrm>
            <a:prstGeom prst="rect">
              <a:avLst/>
            </a:prstGeom>
            <a:gradFill>
              <a:gsLst>
                <a:gs pos="0">
                  <a:schemeClr val="accent2"/>
                </a:gs>
                <a:gs pos="100000">
                  <a:schemeClr val="accent5"/>
                </a:gs>
              </a:gsLst>
              <a:lin ang="18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C8ED4597-3CC6-EE47-65D6-8A863F09D07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2068638" y="3527553"/>
              <a:ext cx="123362" cy="3330447"/>
            </a:xfrm>
            <a:prstGeom prst="rect">
              <a:avLst/>
            </a:prstGeom>
            <a:gradFill>
              <a:gsLst>
                <a:gs pos="27000">
                  <a:schemeClr val="accent5">
                    <a:alpha val="0"/>
                  </a:schemeClr>
                </a:gs>
                <a:gs pos="100000">
                  <a:schemeClr val="accent5">
                    <a:lumMod val="60000"/>
                    <a:lumOff val="40000"/>
                  </a:schemeClr>
                </a:gs>
              </a:gsLst>
              <a:lin ang="6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4" name="Image 3">
            <a:extLst>
              <a:ext uri="{FF2B5EF4-FFF2-40B4-BE49-F238E27FC236}">
                <a16:creationId xmlns:a16="http://schemas.microsoft.com/office/drawing/2014/main" id="{EBB047F1-4815-23EF-CFBA-480BF85E8679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04185" y="79712"/>
            <a:ext cx="3985846" cy="29893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29775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5000"/>
    </mc:Choice>
    <mc:Fallback xmlns="">
      <p:transition spd="slow" advTm="15000"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2" name="Rectangle 21">
            <a:extLst>
              <a:ext uri="{FF2B5EF4-FFF2-40B4-BE49-F238E27FC236}">
                <a16:creationId xmlns:a16="http://schemas.microsoft.com/office/drawing/2014/main" id="{3ED14C35-F5A9-4779-8E0C-5C49E2E1032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B51A98BB-FD23-1B13-9227-12F8F5125D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182" y="427497"/>
            <a:ext cx="4206288" cy="1698432"/>
          </a:xfrm>
        </p:spPr>
        <p:txBody>
          <a:bodyPr vert="horz" lIns="91440" tIns="45720" rIns="91440" bIns="45720" rtlCol="0" anchor="ctr">
            <a:normAutofit fontScale="90000"/>
          </a:bodyPr>
          <a:lstStyle/>
          <a:p>
            <a:pPr algn="ctr"/>
            <a:r>
              <a:rPr lang="fr-FR" sz="2800" kern="1200" noProof="0" dirty="0">
                <a:solidFill>
                  <a:schemeClr val="tx2">
                    <a:lumMod val="50000"/>
                  </a:schemeClr>
                </a:solidFill>
                <a:latin typeface="+mj-lt"/>
                <a:ea typeface="+mj-ea"/>
                <a:cs typeface="+mj-cs"/>
              </a:rPr>
              <a:t>Chaque groupe est appelé à mimer un </a:t>
            </a:r>
            <a:r>
              <a:rPr lang="fr-FR" sz="2800" dirty="0">
                <a:solidFill>
                  <a:schemeClr val="tx2">
                    <a:lumMod val="50000"/>
                  </a:schemeClr>
                </a:solidFill>
              </a:rPr>
              <a:t>é</a:t>
            </a:r>
            <a:r>
              <a:rPr lang="fr-FR" sz="2800" kern="1200" noProof="0" dirty="0" err="1">
                <a:solidFill>
                  <a:schemeClr val="tx2">
                    <a:lumMod val="50000"/>
                  </a:schemeClr>
                </a:solidFill>
                <a:latin typeface="+mj-lt"/>
                <a:ea typeface="+mj-ea"/>
                <a:cs typeface="+mj-cs"/>
              </a:rPr>
              <a:t>pisode</a:t>
            </a:r>
            <a:r>
              <a:rPr lang="fr-FR" sz="2800" kern="1200" noProof="0" dirty="0">
                <a:solidFill>
                  <a:schemeClr val="tx2">
                    <a:lumMod val="50000"/>
                  </a:schemeClr>
                </a:solidFill>
                <a:latin typeface="+mj-lt"/>
                <a:ea typeface="+mj-ea"/>
                <a:cs typeface="+mj-cs"/>
              </a:rPr>
              <a:t> </a:t>
            </a:r>
            <a:br>
              <a:rPr lang="fr-FR" sz="2800" kern="1200" noProof="0" dirty="0">
                <a:solidFill>
                  <a:schemeClr val="tx2">
                    <a:lumMod val="50000"/>
                  </a:schemeClr>
                </a:solidFill>
                <a:latin typeface="+mj-lt"/>
                <a:ea typeface="+mj-ea"/>
                <a:cs typeface="+mj-cs"/>
              </a:rPr>
            </a:br>
            <a:r>
              <a:rPr lang="fr-FR" sz="2800" kern="1200" noProof="0" dirty="0">
                <a:solidFill>
                  <a:schemeClr val="tx2">
                    <a:lumMod val="50000"/>
                  </a:schemeClr>
                </a:solidFill>
                <a:latin typeface="+mj-lt"/>
                <a:ea typeface="+mj-ea"/>
                <a:cs typeface="+mj-cs"/>
              </a:rPr>
              <a:t>de la vie de Marie</a:t>
            </a:r>
            <a:br>
              <a:rPr lang="fr-FR" sz="2800" kern="1200" noProof="0" dirty="0">
                <a:solidFill>
                  <a:schemeClr val="tx2">
                    <a:lumMod val="50000"/>
                  </a:schemeClr>
                </a:solidFill>
                <a:latin typeface="+mj-lt"/>
                <a:ea typeface="+mj-ea"/>
                <a:cs typeface="+mj-cs"/>
              </a:rPr>
            </a:br>
            <a:r>
              <a:rPr lang="fr-FR" sz="2800" kern="1200" noProof="0" dirty="0">
                <a:solidFill>
                  <a:schemeClr val="tx2">
                    <a:lumMod val="50000"/>
                  </a:schemeClr>
                </a:solidFill>
                <a:latin typeface="+mj-lt"/>
                <a:ea typeface="+mj-ea"/>
                <a:cs typeface="+mj-cs"/>
              </a:rPr>
              <a:t> que l’abbé dessine à l’aveugle.</a:t>
            </a:r>
          </a:p>
        </p:txBody>
      </p:sp>
      <p:pic>
        <p:nvPicPr>
          <p:cNvPr id="8" name="Espace réservé du contenu 7">
            <a:extLst>
              <a:ext uri="{FF2B5EF4-FFF2-40B4-BE49-F238E27FC236}">
                <a16:creationId xmlns:a16="http://schemas.microsoft.com/office/drawing/2014/main" id="{D76D6969-344E-8CDB-F4CE-B7D18471945B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-1" y="2509525"/>
            <a:ext cx="4381499" cy="4348475"/>
          </a:xfrm>
          <a:prstGeom prst="rect">
            <a:avLst/>
          </a:prstGeom>
        </p:spPr>
      </p:pic>
      <p:pic>
        <p:nvPicPr>
          <p:cNvPr id="6" name="Espace réservé du contenu 5">
            <a:extLst>
              <a:ext uri="{FF2B5EF4-FFF2-40B4-BE49-F238E27FC236}">
                <a16:creationId xmlns:a16="http://schemas.microsoft.com/office/drawing/2014/main" id="{8BEDA7F7-D04D-7C58-CDA8-E8561E8AF1E8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5" b="-5"/>
          <a:stretch>
            <a:fillRect/>
          </a:stretch>
        </p:blipFill>
        <p:spPr>
          <a:xfrm>
            <a:off x="8807838" y="-2"/>
            <a:ext cx="3384162" cy="2553431"/>
          </a:xfrm>
          <a:prstGeom prst="rect">
            <a:avLst/>
          </a:prstGeom>
        </p:spPr>
      </p:pic>
      <p:sp>
        <p:nvSpPr>
          <p:cNvPr id="24" name="Rectangle 23">
            <a:extLst>
              <a:ext uri="{FF2B5EF4-FFF2-40B4-BE49-F238E27FC236}">
                <a16:creationId xmlns:a16="http://schemas.microsoft.com/office/drawing/2014/main" id="{EF273D9E-5BEA-459A-918F-AF5ACA25847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920494" y="3396997"/>
            <a:ext cx="6858002" cy="64008"/>
          </a:xfrm>
          <a:prstGeom prst="rect">
            <a:avLst/>
          </a:prstGeom>
          <a:solidFill>
            <a:schemeClr val="tx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1D7E768C-F52C-4C8D-8D28-9E77B1F2DED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849" y="2479633"/>
            <a:ext cx="4381499" cy="64008"/>
          </a:xfrm>
          <a:prstGeom prst="rect">
            <a:avLst/>
          </a:prstGeom>
          <a:solidFill>
            <a:schemeClr val="tx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3" name="Espace réservé du contenu 12">
            <a:extLst>
              <a:ext uri="{FF2B5EF4-FFF2-40B4-BE49-F238E27FC236}">
                <a16:creationId xmlns:a16="http://schemas.microsoft.com/office/drawing/2014/main" id="{70C832B4-A512-E930-FB42-2F60E0C93067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38700" y="1122363"/>
            <a:ext cx="3452813" cy="4603750"/>
          </a:xfrm>
          <a:prstGeom prst="rect">
            <a:avLst/>
          </a:prstGeom>
        </p:spPr>
      </p:pic>
      <p:pic>
        <p:nvPicPr>
          <p:cNvPr id="10" name="Espace réservé du contenu 9">
            <a:extLst>
              <a:ext uri="{FF2B5EF4-FFF2-40B4-BE49-F238E27FC236}">
                <a16:creationId xmlns:a16="http://schemas.microsoft.com/office/drawing/2014/main" id="{FCBEF490-0582-7741-875E-DC8E5D61AE2C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2"/>
          <a:stretch>
            <a:fillRect/>
          </a:stretch>
        </p:blipFill>
        <p:spPr>
          <a:xfrm>
            <a:off x="8775834" y="2553429"/>
            <a:ext cx="3416166" cy="4304571"/>
          </a:xfrm>
          <a:prstGeom prst="rect">
            <a:avLst/>
          </a:prstGeom>
        </p:spPr>
      </p:pic>
      <p:sp>
        <p:nvSpPr>
          <p:cNvPr id="28" name="Rectangle 27">
            <a:extLst>
              <a:ext uri="{FF2B5EF4-FFF2-40B4-BE49-F238E27FC236}">
                <a16:creationId xmlns:a16="http://schemas.microsoft.com/office/drawing/2014/main" id="{A2CDF4EC-7B47-436E-927B-57540425857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775834" y="2516418"/>
            <a:ext cx="3416166" cy="64008"/>
          </a:xfrm>
          <a:prstGeom prst="rect">
            <a:avLst/>
          </a:prstGeom>
          <a:solidFill>
            <a:schemeClr val="tx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5DFA5EF5-56B1-49EE-B0BB-69B6399FAD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5346833" y="3396995"/>
            <a:ext cx="6858002" cy="64008"/>
          </a:xfrm>
          <a:prstGeom prst="rect">
            <a:avLst/>
          </a:prstGeom>
          <a:solidFill>
            <a:schemeClr val="tx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74171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5000"/>
    </mc:Choice>
    <mc:Fallback xmlns="">
      <p:transition spd="slow" advTm="15000"/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Rectangle 52">
            <a:extLst>
              <a:ext uri="{FF2B5EF4-FFF2-40B4-BE49-F238E27FC236}">
                <a16:creationId xmlns:a16="http://schemas.microsoft.com/office/drawing/2014/main" id="{928F64C6-FE22-4FC1-A763-DFCC514811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4261224" y="4577975"/>
            <a:ext cx="7539349" cy="1899827"/>
          </a:xfrm>
          <a:prstGeom prst="rect">
            <a:avLst/>
          </a:prstGeom>
          <a:solidFill>
            <a:srgbClr val="404040"/>
          </a:solidFill>
          <a:ln w="127000" cap="sq" cmpd="thinThick">
            <a:solidFill>
              <a:srgbClr val="4040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352E6351-059E-238D-E0C3-EB92DB01C4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51577" y="4615277"/>
            <a:ext cx="7448996" cy="1862525"/>
          </a:xfrm>
        </p:spPr>
        <p:txBody>
          <a:bodyPr vert="horz" lIns="91440" tIns="45720" rIns="91440" bIns="45720" rtlCol="0" anchor="b">
            <a:normAutofit fontScale="90000"/>
          </a:bodyPr>
          <a:lstStyle/>
          <a:p>
            <a:pPr algn="ctr"/>
            <a:r>
              <a:rPr lang="fr-FR" sz="2800" kern="1200" noProof="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Lever au petit matin nous participons </a:t>
            </a:r>
            <a:br>
              <a:rPr lang="fr-FR" sz="2800" kern="1200" noProof="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</a:br>
            <a:r>
              <a:rPr lang="fr-FR" sz="2800" kern="1200" noProof="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à la messe et aux Laudes à Notre Dame de Paris</a:t>
            </a:r>
            <a:br>
              <a:rPr lang="fr-FR" sz="2800" kern="1200" noProof="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</a:br>
            <a:r>
              <a:rPr lang="fr-FR" sz="2800" kern="1200" noProof="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pour la visite cliquer sur </a:t>
            </a:r>
            <a:r>
              <a:rPr lang="fr-FR" sz="2800" kern="1200" noProof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ce lien et </a:t>
            </a:r>
            <a:r>
              <a:rPr lang="fr-FR" sz="2800" kern="1200" noProof="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aller à 8’53</a:t>
            </a:r>
            <a:br>
              <a:rPr lang="fr-FR" sz="2800" dirty="0">
                <a:solidFill>
                  <a:srgbClr val="FFFFFF"/>
                </a:solidFill>
              </a:rPr>
            </a:br>
            <a:r>
              <a:rPr lang="fr-FR" sz="2800" dirty="0">
                <a:hlinkClick r:id="rId2"/>
              </a:rPr>
              <a:t>https://youtu.be/2pSXTGg4uss?si=7Qay1tRUo4qSj9_J</a:t>
            </a:r>
            <a:r>
              <a:rPr lang="fr-FR" sz="2800" dirty="0"/>
              <a:t> </a:t>
            </a:r>
            <a:br>
              <a:rPr lang="fr-FR" sz="2800" dirty="0"/>
            </a:br>
            <a:endParaRPr lang="fr-FR" sz="2800" kern="1200" noProof="0" dirty="0">
              <a:solidFill>
                <a:srgbClr val="FFFFFF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14" name="Espace réservé du contenu 13">
            <a:extLst>
              <a:ext uri="{FF2B5EF4-FFF2-40B4-BE49-F238E27FC236}">
                <a16:creationId xmlns:a16="http://schemas.microsoft.com/office/drawing/2014/main" id="{55C46322-572C-D8FC-3D39-5BCDDD8916CF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5" b="-5"/>
          <a:stretch>
            <a:fillRect/>
          </a:stretch>
        </p:blipFill>
        <p:spPr>
          <a:xfrm>
            <a:off x="4071724" y="724781"/>
            <a:ext cx="4507643" cy="3401138"/>
          </a:xfrm>
          <a:prstGeom prst="rect">
            <a:avLst/>
          </a:prstGeom>
        </p:spPr>
      </p:pic>
      <p:pic>
        <p:nvPicPr>
          <p:cNvPr id="16" name="Espace réservé du contenu 15">
            <a:extLst>
              <a:ext uri="{FF2B5EF4-FFF2-40B4-BE49-F238E27FC236}">
                <a16:creationId xmlns:a16="http://schemas.microsoft.com/office/drawing/2014/main" id="{5CD14C79-CA2D-0835-32F6-AA7DE2CAF3C6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8649650" y="321733"/>
            <a:ext cx="2785210" cy="1890640"/>
          </a:xfrm>
          <a:prstGeom prst="rect">
            <a:avLst/>
          </a:prstGeom>
        </p:spPr>
      </p:pic>
      <p:pic>
        <p:nvPicPr>
          <p:cNvPr id="24" name="Image 23">
            <a:extLst>
              <a:ext uri="{FF2B5EF4-FFF2-40B4-BE49-F238E27FC236}">
                <a16:creationId xmlns:a16="http://schemas.microsoft.com/office/drawing/2014/main" id="{EC6784CD-D0AC-2879-5FB5-B57753862704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6824" y="4976348"/>
            <a:ext cx="3677683" cy="1654957"/>
          </a:xfrm>
          <a:prstGeom prst="rect">
            <a:avLst/>
          </a:prstGeom>
        </p:spPr>
      </p:pic>
      <p:pic>
        <p:nvPicPr>
          <p:cNvPr id="27" name="Image 26">
            <a:extLst>
              <a:ext uri="{FF2B5EF4-FFF2-40B4-BE49-F238E27FC236}">
                <a16:creationId xmlns:a16="http://schemas.microsoft.com/office/drawing/2014/main" id="{0506A015-E7EA-AA2B-75E9-6EB8F3B8C0C1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7634" y="165826"/>
            <a:ext cx="3683807" cy="1657713"/>
          </a:xfrm>
          <a:prstGeom prst="rect">
            <a:avLst/>
          </a:prstGeom>
        </p:spPr>
      </p:pic>
      <p:pic>
        <p:nvPicPr>
          <p:cNvPr id="9" name="Espace réservé du contenu 8">
            <a:extLst>
              <a:ext uri="{FF2B5EF4-FFF2-40B4-BE49-F238E27FC236}">
                <a16:creationId xmlns:a16="http://schemas.microsoft.com/office/drawing/2014/main" id="{A11E79A4-5982-262E-A1BC-D4FE72553FD3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481780" y="1932356"/>
            <a:ext cx="3016047" cy="2993288"/>
          </a:xfrm>
          <a:prstGeom prst="rect">
            <a:avLst/>
          </a:prstGeom>
        </p:spPr>
      </p:pic>
      <p:cxnSp>
        <p:nvCxnSpPr>
          <p:cNvPr id="55" name="Straight Connector 54">
            <a:extLst>
              <a:ext uri="{FF2B5EF4-FFF2-40B4-BE49-F238E27FC236}">
                <a16:creationId xmlns:a16="http://schemas.microsoft.com/office/drawing/2014/main" id="{5C34627B-48E6-4F4D-B843-97717A86B49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719934" y="5694097"/>
            <a:ext cx="5486400" cy="0"/>
          </a:xfrm>
          <a:prstGeom prst="line">
            <a:avLst/>
          </a:prstGeom>
          <a:ln w="15875">
            <a:solidFill>
              <a:srgbClr val="D9D9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5" name="Image 34">
            <a:extLst>
              <a:ext uri="{FF2B5EF4-FFF2-40B4-BE49-F238E27FC236}">
                <a16:creationId xmlns:a16="http://schemas.microsoft.com/office/drawing/2014/main" id="{EE17F03E-2551-C967-5C89-CDB9AC50DE03}"/>
              </a:ext>
            </a:extLst>
          </p:cNvPr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856513" y="2419591"/>
            <a:ext cx="2576475" cy="19323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45674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5000"/>
    </mc:Choice>
    <mc:Fallback xmlns="">
      <p:transition spd="slow" advTm="15000"/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id="{99F1FFA9-D672-408C-9220-ADEEC6ABDD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81881BFD-991F-AD30-63DE-13D257FBDA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3523" y="214397"/>
            <a:ext cx="4357271" cy="2247446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fr-FR" sz="2800" noProof="0" dirty="0"/>
              <a:t>À 11h15, </a:t>
            </a:r>
            <a:r>
              <a:rPr lang="fr-FR" sz="2800" kern="1200" noProof="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Charlemagne est </a:t>
            </a:r>
            <a:br>
              <a:rPr lang="fr-FR" sz="2800" kern="1200" noProof="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</a:br>
            <a:r>
              <a:rPr lang="fr-FR" sz="2800" kern="1200" noProof="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notre point de ralliement. </a:t>
            </a:r>
            <a:br>
              <a:rPr lang="fr-FR" sz="2800" kern="1200" noProof="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</a:br>
            <a:r>
              <a:rPr lang="fr-FR" sz="2800" kern="1200" noProof="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Après la photo de famille</a:t>
            </a:r>
            <a:br>
              <a:rPr lang="fr-FR" sz="2800" kern="1200" noProof="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</a:br>
            <a:r>
              <a:rPr lang="fr-FR" sz="2800" kern="1200" noProof="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	 en route…</a:t>
            </a:r>
          </a:p>
        </p:txBody>
      </p:sp>
      <p:pic>
        <p:nvPicPr>
          <p:cNvPr id="7" name="Espace réservé du contenu 6">
            <a:extLst>
              <a:ext uri="{FF2B5EF4-FFF2-40B4-BE49-F238E27FC236}">
                <a16:creationId xmlns:a16="http://schemas.microsoft.com/office/drawing/2014/main" id="{DF1D5326-5C27-9E70-FA92-B039E7E5AB3F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445841" y="2461847"/>
            <a:ext cx="4041697" cy="4264278"/>
          </a:xfrm>
          <a:prstGeom prst="rect">
            <a:avLst/>
          </a:prstGeom>
        </p:spPr>
      </p:pic>
      <p:pic>
        <p:nvPicPr>
          <p:cNvPr id="6" name="Espace réservé du contenu 5">
            <a:extLst>
              <a:ext uri="{FF2B5EF4-FFF2-40B4-BE49-F238E27FC236}">
                <a16:creationId xmlns:a16="http://schemas.microsoft.com/office/drawing/2014/main" id="{C4939671-2D66-A699-ED75-B57FE1245A10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1"/>
          <a:stretch>
            <a:fillRect/>
          </a:stretch>
        </p:blipFill>
        <p:spPr>
          <a:xfrm>
            <a:off x="4904316" y="-4"/>
            <a:ext cx="7287684" cy="3694372"/>
          </a:xfrm>
          <a:custGeom>
            <a:avLst/>
            <a:gdLst/>
            <a:ahLst/>
            <a:cxnLst/>
            <a:rect l="l" t="t" r="r" b="b"/>
            <a:pathLst>
              <a:path w="7287684" h="3694372">
                <a:moveTo>
                  <a:pt x="1047969" y="0"/>
                </a:moveTo>
                <a:lnTo>
                  <a:pt x="7287684" y="0"/>
                </a:lnTo>
                <a:lnTo>
                  <a:pt x="7287684" y="814388"/>
                </a:lnTo>
                <a:lnTo>
                  <a:pt x="7287684" y="3694372"/>
                </a:lnTo>
                <a:lnTo>
                  <a:pt x="471411" y="3694372"/>
                </a:lnTo>
                <a:lnTo>
                  <a:pt x="470992" y="3686621"/>
                </a:lnTo>
                <a:cubicBezTo>
                  <a:pt x="458999" y="3642419"/>
                  <a:pt x="427907" y="3602236"/>
                  <a:pt x="376383" y="3554015"/>
                </a:cubicBezTo>
                <a:cubicBezTo>
                  <a:pt x="315976" y="3500438"/>
                  <a:pt x="255568" y="3454003"/>
                  <a:pt x="170288" y="3407569"/>
                </a:cubicBezTo>
                <a:cubicBezTo>
                  <a:pt x="365723" y="3382565"/>
                  <a:pt x="163181" y="3296841"/>
                  <a:pt x="230695" y="3243263"/>
                </a:cubicBezTo>
                <a:cubicBezTo>
                  <a:pt x="369276" y="3221831"/>
                  <a:pt x="479431" y="3393282"/>
                  <a:pt x="667759" y="3343275"/>
                </a:cubicBezTo>
                <a:cubicBezTo>
                  <a:pt x="440344" y="3196828"/>
                  <a:pt x="184501" y="3150393"/>
                  <a:pt x="17493" y="2953940"/>
                </a:cubicBezTo>
                <a:cubicBezTo>
                  <a:pt x="56580" y="2911078"/>
                  <a:pt x="95667" y="2953940"/>
                  <a:pt x="127647" y="2936081"/>
                </a:cubicBezTo>
                <a:cubicBezTo>
                  <a:pt x="127647" y="2925365"/>
                  <a:pt x="500751" y="2993232"/>
                  <a:pt x="522071" y="2714625"/>
                </a:cubicBezTo>
                <a:cubicBezTo>
                  <a:pt x="529178" y="2714625"/>
                  <a:pt x="536285" y="2714625"/>
                  <a:pt x="543391" y="2703909"/>
                </a:cubicBezTo>
                <a:cubicBezTo>
                  <a:pt x="582478" y="2664619"/>
                  <a:pt x="546945" y="2571750"/>
                  <a:pt x="610905" y="2564606"/>
                </a:cubicBezTo>
                <a:cubicBezTo>
                  <a:pt x="681973" y="2557462"/>
                  <a:pt x="749487" y="2525315"/>
                  <a:pt x="824107" y="2543175"/>
                </a:cubicBezTo>
                <a:cubicBezTo>
                  <a:pt x="880961" y="2557462"/>
                  <a:pt x="941368" y="2575322"/>
                  <a:pt x="1001776" y="2575322"/>
                </a:cubicBezTo>
                <a:cubicBezTo>
                  <a:pt x="1065736" y="2575322"/>
                  <a:pt x="1154570" y="2696766"/>
                  <a:pt x="1193658" y="2536031"/>
                </a:cubicBezTo>
                <a:cubicBezTo>
                  <a:pt x="1193658" y="2528888"/>
                  <a:pt x="1303812" y="2546747"/>
                  <a:pt x="1364219" y="2553891"/>
                </a:cubicBezTo>
                <a:cubicBezTo>
                  <a:pt x="1413966" y="2561035"/>
                  <a:pt x="1474374" y="2593181"/>
                  <a:pt x="1509907" y="2528888"/>
                </a:cubicBezTo>
                <a:cubicBezTo>
                  <a:pt x="1527674" y="2489596"/>
                  <a:pt x="1442393" y="2418159"/>
                  <a:pt x="1367772" y="2411015"/>
                </a:cubicBezTo>
                <a:cubicBezTo>
                  <a:pt x="1300259" y="2403872"/>
                  <a:pt x="1232745" y="2396728"/>
                  <a:pt x="1168784" y="2411015"/>
                </a:cubicBezTo>
                <a:cubicBezTo>
                  <a:pt x="1090610" y="2428875"/>
                  <a:pt x="1047969" y="2400300"/>
                  <a:pt x="1026649" y="2336007"/>
                </a:cubicBezTo>
                <a:cubicBezTo>
                  <a:pt x="1001776" y="2268141"/>
                  <a:pt x="955582" y="2232422"/>
                  <a:pt x="891621" y="2200275"/>
                </a:cubicBezTo>
                <a:cubicBezTo>
                  <a:pt x="735273" y="2121694"/>
                  <a:pt x="586032" y="2028825"/>
                  <a:pt x="415470" y="1982390"/>
                </a:cubicBezTo>
                <a:cubicBezTo>
                  <a:pt x="383490" y="1975246"/>
                  <a:pt x="344403" y="1960959"/>
                  <a:pt x="330189" y="1900238"/>
                </a:cubicBezTo>
                <a:cubicBezTo>
                  <a:pt x="792127" y="1993106"/>
                  <a:pt x="1211424" y="2232422"/>
                  <a:pt x="1687576" y="2218135"/>
                </a:cubicBezTo>
                <a:cubicBezTo>
                  <a:pt x="1559654" y="2143125"/>
                  <a:pt x="1406860" y="2139554"/>
                  <a:pt x="1268278" y="2085975"/>
                </a:cubicBezTo>
                <a:cubicBezTo>
                  <a:pt x="1367772" y="2046685"/>
                  <a:pt x="1460160" y="2089547"/>
                  <a:pt x="1552548" y="2110978"/>
                </a:cubicBezTo>
                <a:cubicBezTo>
                  <a:pt x="1630722" y="2128837"/>
                  <a:pt x="1701789" y="2132410"/>
                  <a:pt x="1708896" y="2021681"/>
                </a:cubicBezTo>
                <a:cubicBezTo>
                  <a:pt x="1708896" y="2010965"/>
                  <a:pt x="1708896" y="2003821"/>
                  <a:pt x="1708896" y="1993106"/>
                </a:cubicBezTo>
                <a:cubicBezTo>
                  <a:pt x="1680469" y="1946672"/>
                  <a:pt x="1641382" y="1925240"/>
                  <a:pt x="1591635" y="1910953"/>
                </a:cubicBezTo>
                <a:cubicBezTo>
                  <a:pt x="1563208" y="1903809"/>
                  <a:pt x="1524121" y="1889522"/>
                  <a:pt x="1524121" y="1857375"/>
                </a:cubicBezTo>
                <a:cubicBezTo>
                  <a:pt x="1527674" y="1735931"/>
                  <a:pt x="1431733" y="1700212"/>
                  <a:pt x="1339346" y="1664493"/>
                </a:cubicBezTo>
                <a:cubicBezTo>
                  <a:pt x="1389093" y="1603772"/>
                  <a:pt x="1431733" y="1646635"/>
                  <a:pt x="1470820" y="1643062"/>
                </a:cubicBezTo>
                <a:cubicBezTo>
                  <a:pt x="1495694" y="1639491"/>
                  <a:pt x="1520567" y="1635919"/>
                  <a:pt x="1520567" y="1603772"/>
                </a:cubicBezTo>
                <a:cubicBezTo>
                  <a:pt x="1520567" y="1578769"/>
                  <a:pt x="1509907" y="1546622"/>
                  <a:pt x="1485034" y="1546622"/>
                </a:cubicBezTo>
                <a:cubicBezTo>
                  <a:pt x="1328686" y="1543050"/>
                  <a:pt x="1239851" y="1371600"/>
                  <a:pt x="1076396" y="1371600"/>
                </a:cubicBezTo>
                <a:cubicBezTo>
                  <a:pt x="976902" y="1371600"/>
                  <a:pt x="1126144" y="1275159"/>
                  <a:pt x="1044416" y="1235869"/>
                </a:cubicBezTo>
                <a:cubicBezTo>
                  <a:pt x="1026649" y="1225153"/>
                  <a:pt x="1094163" y="1210866"/>
                  <a:pt x="1122590" y="1214437"/>
                </a:cubicBezTo>
                <a:cubicBezTo>
                  <a:pt x="1151017" y="1218009"/>
                  <a:pt x="1175891" y="1243013"/>
                  <a:pt x="1211424" y="1225153"/>
                </a:cubicBezTo>
                <a:cubicBezTo>
                  <a:pt x="1229191" y="1160860"/>
                  <a:pt x="1182997" y="1135856"/>
                  <a:pt x="1140357" y="1117997"/>
                </a:cubicBezTo>
                <a:cubicBezTo>
                  <a:pt x="1047969" y="1075135"/>
                  <a:pt x="955582" y="1025129"/>
                  <a:pt x="852534" y="1010841"/>
                </a:cubicBezTo>
                <a:cubicBezTo>
                  <a:pt x="817001" y="1007269"/>
                  <a:pt x="795680" y="989409"/>
                  <a:pt x="799234" y="953690"/>
                </a:cubicBezTo>
                <a:cubicBezTo>
                  <a:pt x="806340" y="907256"/>
                  <a:pt x="841874" y="921544"/>
                  <a:pt x="870301" y="925115"/>
                </a:cubicBezTo>
                <a:cubicBezTo>
                  <a:pt x="888068" y="928688"/>
                  <a:pt x="905835" y="939403"/>
                  <a:pt x="923602" y="914400"/>
                </a:cubicBezTo>
                <a:cubicBezTo>
                  <a:pt x="611794" y="724198"/>
                  <a:pt x="409919" y="684684"/>
                  <a:pt x="132090" y="589415"/>
                </a:cubicBezTo>
                <a:lnTo>
                  <a:pt x="31922" y="552917"/>
                </a:lnTo>
                <a:lnTo>
                  <a:pt x="26859" y="541335"/>
                </a:lnTo>
                <a:cubicBezTo>
                  <a:pt x="20137" y="534929"/>
                  <a:pt x="8953" y="532232"/>
                  <a:pt x="0" y="527681"/>
                </a:cubicBezTo>
                <a:cubicBezTo>
                  <a:pt x="5969" y="516305"/>
                  <a:pt x="7617" y="502963"/>
                  <a:pt x="17905" y="493550"/>
                </a:cubicBezTo>
                <a:cubicBezTo>
                  <a:pt x="23947" y="488022"/>
                  <a:pt x="35344" y="487159"/>
                  <a:pt x="44763" y="486724"/>
                </a:cubicBezTo>
                <a:lnTo>
                  <a:pt x="165722" y="483650"/>
                </a:lnTo>
                <a:lnTo>
                  <a:pt x="193385" y="498723"/>
                </a:lnTo>
                <a:cubicBezTo>
                  <a:pt x="210263" y="511671"/>
                  <a:pt x="227142" y="525066"/>
                  <a:pt x="315976" y="535781"/>
                </a:cubicBezTo>
                <a:cubicBezTo>
                  <a:pt x="401257" y="546497"/>
                  <a:pt x="479431" y="582216"/>
                  <a:pt x="575372" y="525066"/>
                </a:cubicBezTo>
                <a:cubicBezTo>
                  <a:pt x="639332" y="485775"/>
                  <a:pt x="742380" y="528637"/>
                  <a:pt x="820554" y="560785"/>
                </a:cubicBezTo>
                <a:cubicBezTo>
                  <a:pt x="884515" y="589360"/>
                  <a:pt x="948475" y="596503"/>
                  <a:pt x="1033756" y="560785"/>
                </a:cubicBezTo>
                <a:cubicBezTo>
                  <a:pt x="955582" y="539354"/>
                  <a:pt x="895175" y="521494"/>
                  <a:pt x="834767" y="507206"/>
                </a:cubicBezTo>
                <a:cubicBezTo>
                  <a:pt x="785020" y="496491"/>
                  <a:pt x="756593" y="471488"/>
                  <a:pt x="760147" y="417909"/>
                </a:cubicBezTo>
                <a:cubicBezTo>
                  <a:pt x="760147" y="389334"/>
                  <a:pt x="749487" y="350044"/>
                  <a:pt x="785020" y="335757"/>
                </a:cubicBezTo>
                <a:cubicBezTo>
                  <a:pt x="813447" y="321469"/>
                  <a:pt x="852534" y="335757"/>
                  <a:pt x="866748" y="360759"/>
                </a:cubicBezTo>
                <a:cubicBezTo>
                  <a:pt x="884515" y="407194"/>
                  <a:pt x="902281" y="450056"/>
                  <a:pt x="962689" y="453629"/>
                </a:cubicBezTo>
                <a:cubicBezTo>
                  <a:pt x="1044416" y="460771"/>
                  <a:pt x="998222" y="432197"/>
                  <a:pt x="984009" y="396478"/>
                </a:cubicBezTo>
                <a:cubicBezTo>
                  <a:pt x="969795" y="357188"/>
                  <a:pt x="1012436" y="346472"/>
                  <a:pt x="1040863" y="353615"/>
                </a:cubicBezTo>
                <a:cubicBezTo>
                  <a:pt x="1147464" y="385763"/>
                  <a:pt x="1257618" y="328613"/>
                  <a:pt x="1367772" y="375047"/>
                </a:cubicBezTo>
                <a:cubicBezTo>
                  <a:pt x="1339346" y="260747"/>
                  <a:pt x="1278938" y="210741"/>
                  <a:pt x="1151017" y="192881"/>
                </a:cubicBezTo>
                <a:cubicBezTo>
                  <a:pt x="1104823" y="189310"/>
                  <a:pt x="1055076" y="196453"/>
                  <a:pt x="1012436" y="164306"/>
                </a:cubicBezTo>
                <a:cubicBezTo>
                  <a:pt x="987562" y="146447"/>
                  <a:pt x="962689" y="125016"/>
                  <a:pt x="980456" y="89297"/>
                </a:cubicBezTo>
                <a:cubicBezTo>
                  <a:pt x="991116" y="64294"/>
                  <a:pt x="1019542" y="64294"/>
                  <a:pt x="1044416" y="71437"/>
                </a:cubicBezTo>
                <a:cubicBezTo>
                  <a:pt x="1147464" y="110728"/>
                  <a:pt x="1257618" y="121444"/>
                  <a:pt x="1364219" y="135731"/>
                </a:cubicBezTo>
                <a:cubicBezTo>
                  <a:pt x="1381986" y="139303"/>
                  <a:pt x="1399753" y="146447"/>
                  <a:pt x="1417520" y="110728"/>
                </a:cubicBezTo>
                <a:cubicBezTo>
                  <a:pt x="1293152" y="78581"/>
                  <a:pt x="1172337" y="35719"/>
                  <a:pt x="1047969" y="0"/>
                </a:cubicBezTo>
                <a:close/>
              </a:path>
            </a:pathLst>
          </a:custGeom>
        </p:spPr>
      </p:pic>
      <p:pic>
        <p:nvPicPr>
          <p:cNvPr id="5" name="Espace réservé du contenu 4">
            <a:extLst>
              <a:ext uri="{FF2B5EF4-FFF2-40B4-BE49-F238E27FC236}">
                <a16:creationId xmlns:a16="http://schemas.microsoft.com/office/drawing/2014/main" id="{13E2BD7B-101E-1A4C-9A8C-38FEB5C805EC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4726728" y="3802961"/>
            <a:ext cx="7472381" cy="3055043"/>
          </a:xfrm>
          <a:custGeom>
            <a:avLst/>
            <a:gdLst/>
            <a:ahLst/>
            <a:cxnLst/>
            <a:rect l="l" t="t" r="r" b="b"/>
            <a:pathLst>
              <a:path w="7472381" h="3055043">
                <a:moveTo>
                  <a:pt x="638975" y="0"/>
                </a:moveTo>
                <a:lnTo>
                  <a:pt x="7472381" y="0"/>
                </a:lnTo>
                <a:lnTo>
                  <a:pt x="7472381" y="2579984"/>
                </a:lnTo>
                <a:lnTo>
                  <a:pt x="7472381" y="3055043"/>
                </a:lnTo>
                <a:lnTo>
                  <a:pt x="6992676" y="3055043"/>
                </a:lnTo>
                <a:lnTo>
                  <a:pt x="1946893" y="3055043"/>
                </a:lnTo>
                <a:cubicBezTo>
                  <a:pt x="1801205" y="2983605"/>
                  <a:pt x="1662624" y="2897880"/>
                  <a:pt x="1506276" y="2855018"/>
                </a:cubicBezTo>
                <a:cubicBezTo>
                  <a:pt x="1399675" y="2826443"/>
                  <a:pt x="1296627" y="2776437"/>
                  <a:pt x="1314394" y="2626417"/>
                </a:cubicBezTo>
                <a:cubicBezTo>
                  <a:pt x="1317947" y="2583555"/>
                  <a:pt x="1289520" y="2551409"/>
                  <a:pt x="1246880" y="2562124"/>
                </a:cubicBezTo>
                <a:cubicBezTo>
                  <a:pt x="1165153" y="2583555"/>
                  <a:pt x="1126065" y="2522833"/>
                  <a:pt x="1079872" y="2476399"/>
                </a:cubicBezTo>
                <a:cubicBezTo>
                  <a:pt x="998144" y="2394247"/>
                  <a:pt x="919970" y="2308520"/>
                  <a:pt x="788495" y="2294233"/>
                </a:cubicBezTo>
                <a:cubicBezTo>
                  <a:pt x="813369" y="2229939"/>
                  <a:pt x="856009" y="2237083"/>
                  <a:pt x="895097" y="2251371"/>
                </a:cubicBezTo>
                <a:cubicBezTo>
                  <a:pt x="998144" y="2287090"/>
                  <a:pt x="1101192" y="2326380"/>
                  <a:pt x="1204239" y="2362099"/>
                </a:cubicBezTo>
                <a:cubicBezTo>
                  <a:pt x="1271754" y="2383530"/>
                  <a:pt x="1339267" y="2415677"/>
                  <a:pt x="1428102" y="2390674"/>
                </a:cubicBezTo>
                <a:cubicBezTo>
                  <a:pt x="1349928" y="2262087"/>
                  <a:pt x="1218453" y="2237083"/>
                  <a:pt x="1111852" y="2197793"/>
                </a:cubicBezTo>
                <a:cubicBezTo>
                  <a:pt x="980377" y="2147787"/>
                  <a:pt x="902203" y="2054918"/>
                  <a:pt x="806262" y="1947762"/>
                </a:cubicBezTo>
                <a:cubicBezTo>
                  <a:pt x="902203" y="1919187"/>
                  <a:pt x="962610" y="1997768"/>
                  <a:pt x="1040785" y="1994196"/>
                </a:cubicBezTo>
                <a:cubicBezTo>
                  <a:pt x="1044338" y="1983480"/>
                  <a:pt x="1051445" y="1962049"/>
                  <a:pt x="1051445" y="1962049"/>
                </a:cubicBezTo>
                <a:cubicBezTo>
                  <a:pt x="923523" y="1904899"/>
                  <a:pt x="866670" y="1797743"/>
                  <a:pt x="845349" y="1665583"/>
                </a:cubicBezTo>
                <a:cubicBezTo>
                  <a:pt x="838243" y="1597718"/>
                  <a:pt x="792049" y="1576287"/>
                  <a:pt x="745855" y="1544140"/>
                </a:cubicBezTo>
                <a:cubicBezTo>
                  <a:pt x="589507" y="1433411"/>
                  <a:pt x="422499" y="1333399"/>
                  <a:pt x="291024" y="1183381"/>
                </a:cubicBezTo>
                <a:cubicBezTo>
                  <a:pt x="443819" y="1201239"/>
                  <a:pt x="564633" y="1301252"/>
                  <a:pt x="724535" y="1344115"/>
                </a:cubicBezTo>
                <a:cubicBezTo>
                  <a:pt x="596614" y="1179808"/>
                  <a:pt x="429605" y="1094083"/>
                  <a:pt x="276811" y="994071"/>
                </a:cubicBezTo>
                <a:cubicBezTo>
                  <a:pt x="205743" y="947637"/>
                  <a:pt x="141783" y="890486"/>
                  <a:pt x="60055" y="865484"/>
                </a:cubicBezTo>
                <a:cubicBezTo>
                  <a:pt x="31628" y="858340"/>
                  <a:pt x="-18119" y="840481"/>
                  <a:pt x="6755" y="790474"/>
                </a:cubicBezTo>
                <a:cubicBezTo>
                  <a:pt x="28075" y="747612"/>
                  <a:pt x="67162" y="761900"/>
                  <a:pt x="102696" y="772614"/>
                </a:cubicBezTo>
                <a:cubicBezTo>
                  <a:pt x="187976" y="801190"/>
                  <a:pt x="280364" y="801190"/>
                  <a:pt x="397625" y="801190"/>
                </a:cubicBezTo>
                <a:cubicBezTo>
                  <a:pt x="298131" y="665458"/>
                  <a:pt x="116909" y="708321"/>
                  <a:pt x="31628" y="565446"/>
                </a:cubicBezTo>
                <a:cubicBezTo>
                  <a:pt x="138229" y="540444"/>
                  <a:pt x="219957" y="590450"/>
                  <a:pt x="305237" y="601165"/>
                </a:cubicBezTo>
                <a:cubicBezTo>
                  <a:pt x="383412" y="611881"/>
                  <a:pt x="401178" y="586877"/>
                  <a:pt x="383412" y="508296"/>
                </a:cubicBezTo>
                <a:cubicBezTo>
                  <a:pt x="354985" y="386853"/>
                  <a:pt x="397625" y="326130"/>
                  <a:pt x="511333" y="358278"/>
                </a:cubicBezTo>
                <a:cubicBezTo>
                  <a:pt x="617934" y="390424"/>
                  <a:pt x="628594" y="343990"/>
                  <a:pt x="600167" y="276124"/>
                </a:cubicBezTo>
                <a:cubicBezTo>
                  <a:pt x="557527" y="176112"/>
                  <a:pt x="603720" y="97531"/>
                  <a:pt x="635701" y="11805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31827152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5000"/>
    </mc:Choice>
    <mc:Fallback xmlns="">
      <p:transition spd="slow" advTm="15000"/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1" name="Rectangle 20">
            <a:extLst>
              <a:ext uri="{FF2B5EF4-FFF2-40B4-BE49-F238E27FC236}">
                <a16:creationId xmlns:a16="http://schemas.microsoft.com/office/drawing/2014/main" id="{7979CB03-77A3-48F2-A1C8-52F03FCB3D0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23" name="Rectangle 22">
            <a:extLst>
              <a:ext uri="{FF2B5EF4-FFF2-40B4-BE49-F238E27FC236}">
                <a16:creationId xmlns:a16="http://schemas.microsoft.com/office/drawing/2014/main" id="{9073D962-D3D2-4A72-8593-65C213CBFFC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81654" y="633619"/>
            <a:ext cx="4520912" cy="5495925"/>
          </a:xfrm>
          <a:prstGeom prst="rect">
            <a:avLst/>
          </a:prstGeom>
          <a:ln w="9525">
            <a:solidFill>
              <a:srgbClr val="DEDEDE"/>
            </a:solidFill>
          </a:ln>
          <a:effectLst>
            <a:outerShdw blurRad="50800" dist="38100" dir="2700000" algn="tl" rotWithShape="0">
              <a:schemeClr val="bg1">
                <a:lumMod val="85000"/>
                <a:alpha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099333FF-648E-D3F5-383F-7666587929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6264" y="663985"/>
            <a:ext cx="4356302" cy="1818098"/>
          </a:xfrm>
        </p:spPr>
        <p:txBody>
          <a:bodyPr vert="horz" lIns="91440" tIns="45720" rIns="91440" bIns="45720" rtlCol="0" anchor="ctr">
            <a:normAutofit fontScale="90000"/>
          </a:bodyPr>
          <a:lstStyle/>
          <a:p>
            <a:pPr algn="ctr"/>
            <a:r>
              <a:rPr lang="fr-FR" sz="2800" dirty="0"/>
              <a:t>…p</a:t>
            </a:r>
            <a:r>
              <a:rPr lang="fr-FR" sz="2800" kern="1200" noProof="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ar</a:t>
            </a:r>
            <a:r>
              <a:rPr lang="fr-FR" sz="2800" kern="1200" noProof="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les quais et en métro chez les frères de écoles chrétiennes ( et Sr Opportune)</a:t>
            </a:r>
            <a:br>
              <a:rPr lang="fr-FR" sz="2800" kern="1200" noProof="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</a:br>
            <a:r>
              <a:rPr lang="fr-FR" sz="2800" kern="1200" noProof="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pour un copieux repas</a:t>
            </a: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2387511B-F6E1-4929-AC90-94FB8B6B0F4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17645" y="1181536"/>
            <a:ext cx="128016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AA58F78C-27AB-465F-AA33-15E08AF267F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43560" y="2185416"/>
            <a:ext cx="3683187" cy="9144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3" name="Espace réservé du contenu 12">
            <a:extLst>
              <a:ext uri="{FF2B5EF4-FFF2-40B4-BE49-F238E27FC236}">
                <a16:creationId xmlns:a16="http://schemas.microsoft.com/office/drawing/2014/main" id="{3FBFF3D2-F22A-E8B6-0DBC-E3D8404B6907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4388" y="3058044"/>
            <a:ext cx="3721100" cy="2123037"/>
          </a:xfrm>
          <a:prstGeom prst="rect">
            <a:avLst/>
          </a:prstGeom>
        </p:spPr>
      </p:pic>
      <p:pic>
        <p:nvPicPr>
          <p:cNvPr id="6" name="Espace réservé du contenu 5">
            <a:extLst>
              <a:ext uri="{FF2B5EF4-FFF2-40B4-BE49-F238E27FC236}">
                <a16:creationId xmlns:a16="http://schemas.microsoft.com/office/drawing/2014/main" id="{99274D0F-444A-3ED9-1981-F33EB3250EDF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5171031" y="10"/>
            <a:ext cx="3144714" cy="3209534"/>
          </a:xfrm>
          <a:prstGeom prst="rect">
            <a:avLst/>
          </a:prstGeom>
        </p:spPr>
      </p:pic>
      <p:pic>
        <p:nvPicPr>
          <p:cNvPr id="10" name="Image 9">
            <a:extLst>
              <a:ext uri="{FF2B5EF4-FFF2-40B4-BE49-F238E27FC236}">
                <a16:creationId xmlns:a16="http://schemas.microsoft.com/office/drawing/2014/main" id="{C014A77C-A466-4554-A76F-81EA735B87E4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 rot="5400000">
            <a:off x="4969453" y="3511708"/>
            <a:ext cx="3547872" cy="3144712"/>
          </a:xfrm>
          <a:prstGeom prst="rect">
            <a:avLst/>
          </a:prstGeom>
        </p:spPr>
      </p:pic>
      <p:pic>
        <p:nvPicPr>
          <p:cNvPr id="7" name="Espace réservé du contenu 6">
            <a:extLst>
              <a:ext uri="{FF2B5EF4-FFF2-40B4-BE49-F238E27FC236}">
                <a16:creationId xmlns:a16="http://schemas.microsoft.com/office/drawing/2014/main" id="{683CD355-FFD7-A002-223F-8A0BBB7D598B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8416348" y="10"/>
            <a:ext cx="3775651" cy="4133078"/>
          </a:xfrm>
          <a:prstGeom prst="rect">
            <a:avLst/>
          </a:prstGeom>
        </p:spPr>
      </p:pic>
      <p:pic>
        <p:nvPicPr>
          <p:cNvPr id="8" name="Espace réservé du contenu 7">
            <a:extLst>
              <a:ext uri="{FF2B5EF4-FFF2-40B4-BE49-F238E27FC236}">
                <a16:creationId xmlns:a16="http://schemas.microsoft.com/office/drawing/2014/main" id="{BCDEE636-E5CE-9BBF-F316-5B35E7DA199E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8416348" y="4233672"/>
            <a:ext cx="3775652" cy="26243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2087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5000"/>
    </mc:Choice>
    <mc:Fallback xmlns="">
      <p:transition spd="slow" advTm="15000"/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9" name="Rectangle 28">
            <a:extLst>
              <a:ext uri="{FF2B5EF4-FFF2-40B4-BE49-F238E27FC236}">
                <a16:creationId xmlns:a16="http://schemas.microsoft.com/office/drawing/2014/main" id="{B3F59054-3394-4D87-8BD0-A28DCD47F1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Espace réservé du contenu 5">
            <a:extLst>
              <a:ext uri="{FF2B5EF4-FFF2-40B4-BE49-F238E27FC236}">
                <a16:creationId xmlns:a16="http://schemas.microsoft.com/office/drawing/2014/main" id="{A67C0645-5C48-B797-888E-F12D57353C94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7381653" y="10"/>
            <a:ext cx="4810347" cy="6857990"/>
          </a:xfrm>
          <a:custGeom>
            <a:avLst/>
            <a:gdLst/>
            <a:ahLst/>
            <a:cxnLst/>
            <a:rect l="l" t="t" r="r" b="b"/>
            <a:pathLst>
              <a:path w="4817171" h="6858000">
                <a:moveTo>
                  <a:pt x="22751" y="0"/>
                </a:moveTo>
                <a:lnTo>
                  <a:pt x="4817171" y="0"/>
                </a:lnTo>
                <a:lnTo>
                  <a:pt x="4817171" y="6858000"/>
                </a:lnTo>
                <a:lnTo>
                  <a:pt x="0" y="6858000"/>
                </a:lnTo>
                <a:lnTo>
                  <a:pt x="6679" y="6845555"/>
                </a:lnTo>
                <a:cubicBezTo>
                  <a:pt x="496584" y="5886487"/>
                  <a:pt x="786702" y="4695963"/>
                  <a:pt x="786702" y="3406233"/>
                </a:cubicBezTo>
                <a:cubicBezTo>
                  <a:pt x="786702" y="2215714"/>
                  <a:pt x="539501" y="1109724"/>
                  <a:pt x="116147" y="192283"/>
                </a:cubicBezTo>
                <a:close/>
              </a:path>
            </a:pathLst>
          </a:custGeom>
        </p:spPr>
      </p:pic>
      <p:pic>
        <p:nvPicPr>
          <p:cNvPr id="8" name="Espace réservé du contenu 7">
            <a:extLst>
              <a:ext uri="{FF2B5EF4-FFF2-40B4-BE49-F238E27FC236}">
                <a16:creationId xmlns:a16="http://schemas.microsoft.com/office/drawing/2014/main" id="{42FAA04E-B2AD-7267-2D44-8F4A4FDB330C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3136389" y="10"/>
            <a:ext cx="4979304" cy="3401558"/>
          </a:xfrm>
          <a:custGeom>
            <a:avLst/>
            <a:gdLst/>
            <a:ahLst/>
            <a:cxnLst/>
            <a:rect l="l" t="t" r="r" b="b"/>
            <a:pathLst>
              <a:path w="4979304" h="3364992">
                <a:moveTo>
                  <a:pt x="0" y="0"/>
                </a:moveTo>
                <a:lnTo>
                  <a:pt x="4211250" y="0"/>
                </a:lnTo>
                <a:lnTo>
                  <a:pt x="4309461" y="192282"/>
                </a:lnTo>
                <a:cubicBezTo>
                  <a:pt x="4697535" y="1033269"/>
                  <a:pt x="4937593" y="2032690"/>
                  <a:pt x="4974907" y="3110424"/>
                </a:cubicBezTo>
                <a:lnTo>
                  <a:pt x="4979304" y="3364992"/>
                </a:lnTo>
                <a:lnTo>
                  <a:pt x="800592" y="3364992"/>
                </a:lnTo>
                <a:lnTo>
                  <a:pt x="797493" y="3185579"/>
                </a:lnTo>
                <a:cubicBezTo>
                  <a:pt x="756786" y="2009870"/>
                  <a:pt x="474799" y="927359"/>
                  <a:pt x="22579" y="42066"/>
                </a:cubicBezTo>
                <a:close/>
              </a:path>
            </a:pathLst>
          </a:custGeom>
        </p:spPr>
      </p:pic>
      <p:pic>
        <p:nvPicPr>
          <p:cNvPr id="7" name="Espace réservé du contenu 6">
            <a:extLst>
              <a:ext uri="{FF2B5EF4-FFF2-40B4-BE49-F238E27FC236}">
                <a16:creationId xmlns:a16="http://schemas.microsoft.com/office/drawing/2014/main" id="{2B038DF3-2B83-A406-22F1-463CF07E04FE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3189428" y="3456432"/>
            <a:ext cx="4925479" cy="3401568"/>
          </a:xfrm>
          <a:custGeom>
            <a:avLst/>
            <a:gdLst/>
            <a:ahLst/>
            <a:cxnLst/>
            <a:rect l="l" t="t" r="r" b="b"/>
            <a:pathLst>
              <a:path w="4925479" h="3364992">
                <a:moveTo>
                  <a:pt x="749362" y="0"/>
                </a:moveTo>
                <a:lnTo>
                  <a:pt x="4925479" y="0"/>
                </a:lnTo>
                <a:lnTo>
                  <a:pt x="4921868" y="209033"/>
                </a:lnTo>
                <a:cubicBezTo>
                  <a:pt x="4884554" y="1286766"/>
                  <a:pt x="4644496" y="2286187"/>
                  <a:pt x="4256422" y="3127175"/>
                </a:cubicBezTo>
                <a:lnTo>
                  <a:pt x="4134952" y="3364992"/>
                </a:lnTo>
                <a:lnTo>
                  <a:pt x="0" y="3364992"/>
                </a:lnTo>
                <a:lnTo>
                  <a:pt x="79008" y="3202330"/>
                </a:lnTo>
                <a:cubicBezTo>
                  <a:pt x="467082" y="2361343"/>
                  <a:pt x="707140" y="1361922"/>
                  <a:pt x="744454" y="284189"/>
                </a:cubicBezTo>
                <a:close/>
              </a:path>
            </a:pathLst>
          </a:custGeom>
        </p:spPr>
      </p:pic>
      <p:sp useBgFill="1">
        <p:nvSpPr>
          <p:cNvPr id="31" name="Freeform: Shape 30">
            <a:extLst>
              <a:ext uri="{FF2B5EF4-FFF2-40B4-BE49-F238E27FC236}">
                <a16:creationId xmlns:a16="http://schemas.microsoft.com/office/drawing/2014/main" id="{2FE0ABA9-CAF1-4816-837D-5F28AAA08E0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3945815" cy="6858000"/>
          </a:xfrm>
          <a:custGeom>
            <a:avLst/>
            <a:gdLst>
              <a:gd name="connsiteX0" fmla="*/ 0 w 3945815"/>
              <a:gd name="connsiteY0" fmla="*/ 0 h 6858000"/>
              <a:gd name="connsiteX1" fmla="*/ 3138662 w 3945815"/>
              <a:gd name="connsiteY1" fmla="*/ 0 h 6858000"/>
              <a:gd name="connsiteX2" fmla="*/ 3275260 w 3945815"/>
              <a:gd name="connsiteY2" fmla="*/ 267438 h 6858000"/>
              <a:gd name="connsiteX3" fmla="*/ 3945815 w 3945815"/>
              <a:gd name="connsiteY3" fmla="*/ 3481388 h 6858000"/>
              <a:gd name="connsiteX4" fmla="*/ 3275260 w 3945815"/>
              <a:gd name="connsiteY4" fmla="*/ 6695338 h 6858000"/>
              <a:gd name="connsiteX5" fmla="*/ 3192177 w 3945815"/>
              <a:gd name="connsiteY5" fmla="*/ 6858000 h 6858000"/>
              <a:gd name="connsiteX6" fmla="*/ 0 w 3945815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945815" h="6858000">
                <a:moveTo>
                  <a:pt x="0" y="0"/>
                </a:moveTo>
                <a:lnTo>
                  <a:pt x="3138662" y="0"/>
                </a:lnTo>
                <a:lnTo>
                  <a:pt x="3275260" y="267438"/>
                </a:lnTo>
                <a:cubicBezTo>
                  <a:pt x="3698614" y="1184879"/>
                  <a:pt x="3945815" y="2290869"/>
                  <a:pt x="3945815" y="3481388"/>
                </a:cubicBezTo>
                <a:cubicBezTo>
                  <a:pt x="3945815" y="4671908"/>
                  <a:pt x="3698614" y="5777898"/>
                  <a:pt x="3275260" y="6695338"/>
                </a:cubicBezTo>
                <a:lnTo>
                  <a:pt x="3192177" y="6858000"/>
                </a:lnTo>
                <a:lnTo>
                  <a:pt x="0" y="6858000"/>
                </a:lnTo>
                <a:close/>
              </a:path>
            </a:pathLst>
          </a:custGeom>
          <a:ln w="9525">
            <a:solidFill>
              <a:srgbClr val="EFEFEF"/>
            </a:solidFill>
          </a:ln>
          <a:effectLst>
            <a:outerShdw blurRad="50800" dist="38100" algn="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33" name="Freeform: Shape 32">
            <a:extLst>
              <a:ext uri="{FF2B5EF4-FFF2-40B4-BE49-F238E27FC236}">
                <a16:creationId xmlns:a16="http://schemas.microsoft.com/office/drawing/2014/main" id="{BC8B9C14-70F0-4F42-85FF-0DD3D5A585A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3936670" cy="6858000"/>
          </a:xfrm>
          <a:custGeom>
            <a:avLst/>
            <a:gdLst>
              <a:gd name="connsiteX0" fmla="*/ 0 w 3936670"/>
              <a:gd name="connsiteY0" fmla="*/ 0 h 6858000"/>
              <a:gd name="connsiteX1" fmla="*/ 3129517 w 3936670"/>
              <a:gd name="connsiteY1" fmla="*/ 0 h 6858000"/>
              <a:gd name="connsiteX2" fmla="*/ 3266115 w 3936670"/>
              <a:gd name="connsiteY2" fmla="*/ 267438 h 6858000"/>
              <a:gd name="connsiteX3" fmla="*/ 3936670 w 3936670"/>
              <a:gd name="connsiteY3" fmla="*/ 3481388 h 6858000"/>
              <a:gd name="connsiteX4" fmla="*/ 3266115 w 3936670"/>
              <a:gd name="connsiteY4" fmla="*/ 6695338 h 6858000"/>
              <a:gd name="connsiteX5" fmla="*/ 3183032 w 3936670"/>
              <a:gd name="connsiteY5" fmla="*/ 6858000 h 6858000"/>
              <a:gd name="connsiteX6" fmla="*/ 0 w 3936670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936670" h="6858000">
                <a:moveTo>
                  <a:pt x="0" y="0"/>
                </a:moveTo>
                <a:lnTo>
                  <a:pt x="3129517" y="0"/>
                </a:lnTo>
                <a:lnTo>
                  <a:pt x="3266115" y="267438"/>
                </a:lnTo>
                <a:cubicBezTo>
                  <a:pt x="3689469" y="1184879"/>
                  <a:pt x="3936670" y="2290869"/>
                  <a:pt x="3936670" y="3481388"/>
                </a:cubicBezTo>
                <a:cubicBezTo>
                  <a:pt x="3936670" y="4671908"/>
                  <a:pt x="3689469" y="5777898"/>
                  <a:pt x="3266115" y="6695338"/>
                </a:cubicBezTo>
                <a:lnTo>
                  <a:pt x="3183032" y="6858000"/>
                </a:lnTo>
                <a:lnTo>
                  <a:pt x="0" y="6858000"/>
                </a:lnTo>
                <a:close/>
              </a:path>
            </a:pathLst>
          </a:cu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CD849506-0B55-6352-90FC-CF998D8CEB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1644" y="607144"/>
            <a:ext cx="2807208" cy="2632091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28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Le Sacré Coeur </a:t>
            </a:r>
            <a:br>
              <a:rPr lang="en-US" sz="28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</a:br>
            <a:r>
              <a:rPr lang="en-US" sz="28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de Montmartre est le but de </a:t>
            </a:r>
            <a:br>
              <a:rPr lang="en-US" sz="28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</a:br>
            <a:r>
              <a:rPr lang="en-US" sz="28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la promenade de l’après-midi.</a:t>
            </a:r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98DE6C44-43F8-4DE4-AB81-66853FFEA09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006856"/>
            <a:ext cx="128016" cy="65390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2409529B-9B56-4F10-BE4D-F934DB89E5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38912" y="2089941"/>
            <a:ext cx="2834640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6" name="Content Placeholder 25">
            <a:extLst>
              <a:ext uri="{FF2B5EF4-FFF2-40B4-BE49-F238E27FC236}">
                <a16:creationId xmlns:a16="http://schemas.microsoft.com/office/drawing/2014/main" id="{0EB7F561-E3DD-DECB-FEF2-BE407D0207C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329181" y="3671852"/>
            <a:ext cx="2807208" cy="2500348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fr-FR" noProof="0" dirty="0"/>
              <a:t>Les courageux grimpent, </a:t>
            </a:r>
            <a:br>
              <a:rPr lang="fr-FR" noProof="0" dirty="0"/>
            </a:br>
            <a:r>
              <a:rPr lang="fr-FR" noProof="0" dirty="0"/>
              <a:t>les autres attendent tranquillement à l’ombre.</a:t>
            </a:r>
          </a:p>
        </p:txBody>
      </p:sp>
    </p:spTree>
    <p:extLst>
      <p:ext uri="{BB962C8B-B14F-4D97-AF65-F5344CB8AC3E}">
        <p14:creationId xmlns:p14="http://schemas.microsoft.com/office/powerpoint/2010/main" val="38577728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5000"/>
    </mc:Choice>
    <mc:Fallback xmlns="">
      <p:transition spd="slow" advTm="15000"/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5" name="Rectangle 44">
            <a:extLst>
              <a:ext uri="{FF2B5EF4-FFF2-40B4-BE49-F238E27FC236}">
                <a16:creationId xmlns:a16="http://schemas.microsoft.com/office/drawing/2014/main" id="{1EE285D5-8110-4AE6-AF36-F83E457E17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7E90EFCD-EF63-24EF-0CEC-50B71CB2CF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3870" y="469547"/>
            <a:ext cx="4595446" cy="1642533"/>
          </a:xfrm>
        </p:spPr>
        <p:txBody>
          <a:bodyPr vert="horz" lIns="91440" tIns="45720" rIns="91440" bIns="45720" rtlCol="0" anchor="b">
            <a:noAutofit/>
          </a:bodyPr>
          <a:lstStyle/>
          <a:p>
            <a:pPr algn="ctr"/>
            <a:r>
              <a:rPr lang="fr-FR" sz="4000" kern="1200" noProof="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Intérieure ou extérieure, </a:t>
            </a:r>
            <a:br>
              <a:rPr lang="fr-FR" sz="4000" kern="1200" noProof="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</a:br>
            <a:r>
              <a:rPr lang="fr-FR" sz="4000" kern="1200" noProof="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la vue est magnifique.</a:t>
            </a:r>
          </a:p>
        </p:txBody>
      </p:sp>
      <p:sp>
        <p:nvSpPr>
          <p:cNvPr id="46" name="sketch line">
            <a:extLst>
              <a:ext uri="{FF2B5EF4-FFF2-40B4-BE49-F238E27FC236}">
                <a16:creationId xmlns:a16="http://schemas.microsoft.com/office/drawing/2014/main" id="{3FCFB1DE-0B7E-48CC-BA90-B2AB0889F9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29328" y="2457800"/>
            <a:ext cx="3877056" cy="18288"/>
          </a:xfrm>
          <a:custGeom>
            <a:avLst/>
            <a:gdLst>
              <a:gd name="csX0" fmla="*/ 0 w 3877056"/>
              <a:gd name="csY0" fmla="*/ 0 h 18288"/>
              <a:gd name="csX1" fmla="*/ 723717 w 3877056"/>
              <a:gd name="csY1" fmla="*/ 0 h 18288"/>
              <a:gd name="csX2" fmla="*/ 1447434 w 3877056"/>
              <a:gd name="csY2" fmla="*/ 0 h 18288"/>
              <a:gd name="csX3" fmla="*/ 1977299 w 3877056"/>
              <a:gd name="csY3" fmla="*/ 0 h 18288"/>
              <a:gd name="csX4" fmla="*/ 2623475 w 3877056"/>
              <a:gd name="csY4" fmla="*/ 0 h 18288"/>
              <a:gd name="csX5" fmla="*/ 3192109 w 3877056"/>
              <a:gd name="csY5" fmla="*/ 0 h 18288"/>
              <a:gd name="csX6" fmla="*/ 3877056 w 3877056"/>
              <a:gd name="csY6" fmla="*/ 0 h 18288"/>
              <a:gd name="csX7" fmla="*/ 3877056 w 3877056"/>
              <a:gd name="csY7" fmla="*/ 18288 h 18288"/>
              <a:gd name="csX8" fmla="*/ 3230880 w 3877056"/>
              <a:gd name="csY8" fmla="*/ 18288 h 18288"/>
              <a:gd name="csX9" fmla="*/ 2662245 w 3877056"/>
              <a:gd name="csY9" fmla="*/ 18288 h 18288"/>
              <a:gd name="csX10" fmla="*/ 2016069 w 3877056"/>
              <a:gd name="csY10" fmla="*/ 18288 h 18288"/>
              <a:gd name="csX11" fmla="*/ 1408664 w 3877056"/>
              <a:gd name="csY11" fmla="*/ 18288 h 18288"/>
              <a:gd name="csX12" fmla="*/ 840029 w 3877056"/>
              <a:gd name="csY12" fmla="*/ 18288 h 18288"/>
              <a:gd name="csX13" fmla="*/ 0 w 3877056"/>
              <a:gd name="csY13" fmla="*/ 18288 h 18288"/>
              <a:gd name="csX14" fmla="*/ 0 w 3877056"/>
              <a:gd name="csY14" fmla="*/ 0 h 18288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  <a:cxn ang="0">
                <a:pos x="csX7" y="csY7"/>
              </a:cxn>
              <a:cxn ang="0">
                <a:pos x="csX8" y="csY8"/>
              </a:cxn>
              <a:cxn ang="0">
                <a:pos x="csX9" y="csY9"/>
              </a:cxn>
              <a:cxn ang="0">
                <a:pos x="csX10" y="csY10"/>
              </a:cxn>
              <a:cxn ang="0">
                <a:pos x="csX11" y="csY11"/>
              </a:cxn>
              <a:cxn ang="0">
                <a:pos x="csX12" y="csY12"/>
              </a:cxn>
              <a:cxn ang="0">
                <a:pos x="csX13" y="csY13"/>
              </a:cxn>
              <a:cxn ang="0">
                <a:pos x="csX14" y="csY14"/>
              </a:cxn>
            </a:cxnLst>
            <a:rect l="l" t="t" r="r" b="b"/>
            <a:pathLst>
              <a:path w="3877056" h="18288" fill="none" extrusionOk="0">
                <a:moveTo>
                  <a:pt x="0" y="0"/>
                </a:moveTo>
                <a:cubicBezTo>
                  <a:pt x="155902" y="14477"/>
                  <a:pt x="567164" y="18992"/>
                  <a:pt x="723717" y="0"/>
                </a:cubicBezTo>
                <a:cubicBezTo>
                  <a:pt x="880270" y="-18992"/>
                  <a:pt x="1230427" y="-33316"/>
                  <a:pt x="1447434" y="0"/>
                </a:cubicBezTo>
                <a:cubicBezTo>
                  <a:pt x="1664441" y="33316"/>
                  <a:pt x="1866557" y="5702"/>
                  <a:pt x="1977299" y="0"/>
                </a:cubicBezTo>
                <a:cubicBezTo>
                  <a:pt x="2088041" y="-5702"/>
                  <a:pt x="2302485" y="24099"/>
                  <a:pt x="2623475" y="0"/>
                </a:cubicBezTo>
                <a:cubicBezTo>
                  <a:pt x="2944465" y="-24099"/>
                  <a:pt x="2993399" y="-19795"/>
                  <a:pt x="3192109" y="0"/>
                </a:cubicBezTo>
                <a:cubicBezTo>
                  <a:pt x="3390819" y="19795"/>
                  <a:pt x="3581349" y="-26551"/>
                  <a:pt x="3877056" y="0"/>
                </a:cubicBezTo>
                <a:cubicBezTo>
                  <a:pt x="3877095" y="7328"/>
                  <a:pt x="3877675" y="9982"/>
                  <a:pt x="3877056" y="18288"/>
                </a:cubicBezTo>
                <a:cubicBezTo>
                  <a:pt x="3576596" y="42394"/>
                  <a:pt x="3502355" y="16962"/>
                  <a:pt x="3230880" y="18288"/>
                </a:cubicBezTo>
                <a:cubicBezTo>
                  <a:pt x="2959405" y="19614"/>
                  <a:pt x="2924948" y="18543"/>
                  <a:pt x="2662245" y="18288"/>
                </a:cubicBezTo>
                <a:cubicBezTo>
                  <a:pt x="2399543" y="18033"/>
                  <a:pt x="2231855" y="26028"/>
                  <a:pt x="2016069" y="18288"/>
                </a:cubicBezTo>
                <a:cubicBezTo>
                  <a:pt x="1800283" y="10548"/>
                  <a:pt x="1665927" y="755"/>
                  <a:pt x="1408664" y="18288"/>
                </a:cubicBezTo>
                <a:cubicBezTo>
                  <a:pt x="1151402" y="35821"/>
                  <a:pt x="1016899" y="28407"/>
                  <a:pt x="840029" y="18288"/>
                </a:cubicBezTo>
                <a:cubicBezTo>
                  <a:pt x="663160" y="8169"/>
                  <a:pt x="304031" y="-14425"/>
                  <a:pt x="0" y="18288"/>
                </a:cubicBezTo>
                <a:cubicBezTo>
                  <a:pt x="-593" y="9736"/>
                  <a:pt x="244" y="6610"/>
                  <a:pt x="0" y="0"/>
                </a:cubicBezTo>
                <a:close/>
              </a:path>
              <a:path w="3877056" h="18288" stroke="0" extrusionOk="0">
                <a:moveTo>
                  <a:pt x="0" y="0"/>
                </a:moveTo>
                <a:cubicBezTo>
                  <a:pt x="205869" y="28368"/>
                  <a:pt x="460328" y="6409"/>
                  <a:pt x="646176" y="0"/>
                </a:cubicBezTo>
                <a:cubicBezTo>
                  <a:pt x="832024" y="-6409"/>
                  <a:pt x="1043494" y="26447"/>
                  <a:pt x="1331123" y="0"/>
                </a:cubicBezTo>
                <a:cubicBezTo>
                  <a:pt x="1618752" y="-26447"/>
                  <a:pt x="1675797" y="-26969"/>
                  <a:pt x="1938528" y="0"/>
                </a:cubicBezTo>
                <a:cubicBezTo>
                  <a:pt x="2201259" y="26969"/>
                  <a:pt x="2439942" y="23453"/>
                  <a:pt x="2662245" y="0"/>
                </a:cubicBezTo>
                <a:cubicBezTo>
                  <a:pt x="2884548" y="-23453"/>
                  <a:pt x="3094562" y="-7899"/>
                  <a:pt x="3308421" y="0"/>
                </a:cubicBezTo>
                <a:cubicBezTo>
                  <a:pt x="3522280" y="7899"/>
                  <a:pt x="3615459" y="3066"/>
                  <a:pt x="3877056" y="0"/>
                </a:cubicBezTo>
                <a:cubicBezTo>
                  <a:pt x="3877383" y="8595"/>
                  <a:pt x="3876984" y="13110"/>
                  <a:pt x="3877056" y="18288"/>
                </a:cubicBezTo>
                <a:cubicBezTo>
                  <a:pt x="3624575" y="4903"/>
                  <a:pt x="3478089" y="20597"/>
                  <a:pt x="3230880" y="18288"/>
                </a:cubicBezTo>
                <a:cubicBezTo>
                  <a:pt x="2983671" y="15979"/>
                  <a:pt x="2743376" y="19903"/>
                  <a:pt x="2507163" y="18288"/>
                </a:cubicBezTo>
                <a:cubicBezTo>
                  <a:pt x="2270950" y="16673"/>
                  <a:pt x="1992617" y="19013"/>
                  <a:pt x="1822216" y="18288"/>
                </a:cubicBezTo>
                <a:cubicBezTo>
                  <a:pt x="1651815" y="17563"/>
                  <a:pt x="1370782" y="42338"/>
                  <a:pt x="1253581" y="18288"/>
                </a:cubicBezTo>
                <a:cubicBezTo>
                  <a:pt x="1136380" y="-5762"/>
                  <a:pt x="854528" y="8046"/>
                  <a:pt x="723717" y="18288"/>
                </a:cubicBezTo>
                <a:cubicBezTo>
                  <a:pt x="592906" y="28530"/>
                  <a:pt x="166343" y="24405"/>
                  <a:pt x="0" y="18288"/>
                </a:cubicBezTo>
                <a:cubicBezTo>
                  <a:pt x="822" y="10564"/>
                  <a:pt x="-23" y="4571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448976505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Content Placeholder 14">
            <a:extLst>
              <a:ext uri="{FF2B5EF4-FFF2-40B4-BE49-F238E27FC236}">
                <a16:creationId xmlns:a16="http://schemas.microsoft.com/office/drawing/2014/main" id="{EFDC313A-BC25-C5A9-C7A8-80285FFA5E6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65836" y="2457800"/>
            <a:ext cx="4586412" cy="965497"/>
          </a:xfrm>
        </p:spPr>
        <p:txBody>
          <a:bodyPr vert="horz" lIns="91440" tIns="45720" rIns="91440" bIns="45720" rtlCol="0">
            <a:normAutofit/>
          </a:bodyPr>
          <a:lstStyle/>
          <a:p>
            <a:pPr marL="0" indent="0" algn="ctr">
              <a:buNone/>
            </a:pPr>
            <a:r>
              <a:rPr lang="fr-FR" noProof="0" dirty="0"/>
              <a:t>Mais il est temps de repartir, la roue tourne.</a:t>
            </a:r>
          </a:p>
        </p:txBody>
      </p:sp>
      <p:pic>
        <p:nvPicPr>
          <p:cNvPr id="6" name="Espace réservé du contenu 5">
            <a:extLst>
              <a:ext uri="{FF2B5EF4-FFF2-40B4-BE49-F238E27FC236}">
                <a16:creationId xmlns:a16="http://schemas.microsoft.com/office/drawing/2014/main" id="{403DAABA-2BBC-9DF8-0E67-C8A85ED5A8DE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2"/>
          <a:stretch>
            <a:fillRect/>
          </a:stretch>
        </p:blipFill>
        <p:spPr>
          <a:xfrm>
            <a:off x="4947696" y="327474"/>
            <a:ext cx="3451905" cy="3215120"/>
          </a:xfrm>
          <a:custGeom>
            <a:avLst/>
            <a:gdLst/>
            <a:ahLst/>
            <a:cxnLst/>
            <a:rect l="l" t="t" r="r" b="b"/>
            <a:pathLst>
              <a:path w="2800021" h="2607952">
                <a:moveTo>
                  <a:pt x="1896921" y="1283"/>
                </a:moveTo>
                <a:cubicBezTo>
                  <a:pt x="1964079" y="3763"/>
                  <a:pt x="2031133" y="9836"/>
                  <a:pt x="2097856" y="19493"/>
                </a:cubicBezTo>
                <a:cubicBezTo>
                  <a:pt x="2197875" y="35580"/>
                  <a:pt x="2298741" y="25628"/>
                  <a:pt x="2399244" y="18812"/>
                </a:cubicBezTo>
                <a:cubicBezTo>
                  <a:pt x="2520913" y="10497"/>
                  <a:pt x="2642460" y="5999"/>
                  <a:pt x="2764369" y="19631"/>
                </a:cubicBezTo>
                <a:lnTo>
                  <a:pt x="2781331" y="20066"/>
                </a:lnTo>
                <a:lnTo>
                  <a:pt x="2771027" y="223244"/>
                </a:lnTo>
                <a:cubicBezTo>
                  <a:pt x="2770027" y="306498"/>
                  <a:pt x="2772785" y="389724"/>
                  <a:pt x="2780906" y="472842"/>
                </a:cubicBezTo>
                <a:cubicBezTo>
                  <a:pt x="2793852" y="625932"/>
                  <a:pt x="2795719" y="779623"/>
                  <a:pt x="2786483" y="932933"/>
                </a:cubicBezTo>
                <a:cubicBezTo>
                  <a:pt x="2780058" y="1071462"/>
                  <a:pt x="2764299" y="1209772"/>
                  <a:pt x="2777754" y="1348629"/>
                </a:cubicBezTo>
                <a:cubicBezTo>
                  <a:pt x="2782361" y="1396405"/>
                  <a:pt x="2793512" y="1443308"/>
                  <a:pt x="2796058" y="1491412"/>
                </a:cubicBezTo>
                <a:cubicBezTo>
                  <a:pt x="2808180" y="1716767"/>
                  <a:pt x="2789997" y="1941359"/>
                  <a:pt x="2775088" y="2165950"/>
                </a:cubicBezTo>
                <a:cubicBezTo>
                  <a:pt x="2769633" y="2247759"/>
                  <a:pt x="2762966" y="2329567"/>
                  <a:pt x="2777876" y="2411376"/>
                </a:cubicBezTo>
                <a:cubicBezTo>
                  <a:pt x="2783785" y="2445894"/>
                  <a:pt x="2787349" y="2480670"/>
                  <a:pt x="2788562" y="2515512"/>
                </a:cubicBezTo>
                <a:lnTo>
                  <a:pt x="2785862" y="2598193"/>
                </a:lnTo>
                <a:lnTo>
                  <a:pt x="2765823" y="2598670"/>
                </a:lnTo>
                <a:cubicBezTo>
                  <a:pt x="2658539" y="2600165"/>
                  <a:pt x="2550823" y="2613972"/>
                  <a:pt x="2444081" y="2598670"/>
                </a:cubicBezTo>
                <a:cubicBezTo>
                  <a:pt x="2255735" y="2573645"/>
                  <a:pt x="2065408" y="2570205"/>
                  <a:pt x="1876379" y="2588429"/>
                </a:cubicBezTo>
                <a:cubicBezTo>
                  <a:pt x="1663187" y="2606148"/>
                  <a:pt x="1449075" y="2607414"/>
                  <a:pt x="1235711" y="2592226"/>
                </a:cubicBezTo>
                <a:cubicBezTo>
                  <a:pt x="1077655" y="2581411"/>
                  <a:pt x="919274" y="2573358"/>
                  <a:pt x="760677" y="2583023"/>
                </a:cubicBezTo>
                <a:cubicBezTo>
                  <a:pt x="699945" y="2586819"/>
                  <a:pt x="640728" y="2603387"/>
                  <a:pt x="580211" y="2605228"/>
                </a:cubicBezTo>
                <a:cubicBezTo>
                  <a:pt x="409739" y="2610520"/>
                  <a:pt x="239309" y="2608104"/>
                  <a:pt x="68912" y="2597979"/>
                </a:cubicBezTo>
                <a:lnTo>
                  <a:pt x="9851" y="2595036"/>
                </a:lnTo>
                <a:lnTo>
                  <a:pt x="14918" y="2533474"/>
                </a:lnTo>
                <a:cubicBezTo>
                  <a:pt x="24226" y="2470964"/>
                  <a:pt x="33057" y="2409078"/>
                  <a:pt x="21123" y="2345943"/>
                </a:cubicBezTo>
                <a:cubicBezTo>
                  <a:pt x="15873" y="2318439"/>
                  <a:pt x="11935" y="2290684"/>
                  <a:pt x="9189" y="2262929"/>
                </a:cubicBezTo>
                <a:cubicBezTo>
                  <a:pt x="3723" y="2192068"/>
                  <a:pt x="5681" y="2120806"/>
                  <a:pt x="15036" y="2050394"/>
                </a:cubicBezTo>
                <a:cubicBezTo>
                  <a:pt x="23988" y="1968631"/>
                  <a:pt x="9428" y="1886367"/>
                  <a:pt x="21362" y="1804853"/>
                </a:cubicBezTo>
                <a:cubicBezTo>
                  <a:pt x="29835" y="1739206"/>
                  <a:pt x="30157" y="1672681"/>
                  <a:pt x="22317" y="1606945"/>
                </a:cubicBezTo>
                <a:cubicBezTo>
                  <a:pt x="8211" y="1482675"/>
                  <a:pt x="9093" y="1357041"/>
                  <a:pt x="24942" y="1233009"/>
                </a:cubicBezTo>
                <a:cubicBezTo>
                  <a:pt x="34728" y="1160621"/>
                  <a:pt x="40337" y="1086110"/>
                  <a:pt x="22794" y="1015097"/>
                </a:cubicBezTo>
                <a:cubicBezTo>
                  <a:pt x="-18498" y="848195"/>
                  <a:pt x="5610" y="681043"/>
                  <a:pt x="22794" y="515015"/>
                </a:cubicBezTo>
                <a:cubicBezTo>
                  <a:pt x="33236" y="425851"/>
                  <a:pt x="33475" y="335698"/>
                  <a:pt x="23510" y="246472"/>
                </a:cubicBezTo>
                <a:cubicBezTo>
                  <a:pt x="14667" y="180579"/>
                  <a:pt x="9392" y="114270"/>
                  <a:pt x="7698" y="47862"/>
                </a:cubicBezTo>
                <a:lnTo>
                  <a:pt x="8577" y="16981"/>
                </a:lnTo>
                <a:lnTo>
                  <a:pt x="105876" y="19483"/>
                </a:lnTo>
                <a:cubicBezTo>
                  <a:pt x="269744" y="18941"/>
                  <a:pt x="433357" y="6953"/>
                  <a:pt x="596356" y="8998"/>
                </a:cubicBezTo>
                <a:cubicBezTo>
                  <a:pt x="687063" y="10088"/>
                  <a:pt x="777528" y="30535"/>
                  <a:pt x="868476" y="26719"/>
                </a:cubicBezTo>
                <a:cubicBezTo>
                  <a:pt x="1144104" y="15541"/>
                  <a:pt x="1419853" y="19221"/>
                  <a:pt x="1695360" y="4635"/>
                </a:cubicBezTo>
                <a:cubicBezTo>
                  <a:pt x="1762501" y="-82"/>
                  <a:pt x="1829763" y="-1196"/>
                  <a:pt x="1896921" y="1283"/>
                </a:cubicBezTo>
                <a:close/>
              </a:path>
            </a:pathLst>
          </a:custGeom>
        </p:spPr>
      </p:pic>
      <p:pic>
        <p:nvPicPr>
          <p:cNvPr id="7" name="Espace réservé du contenu 6">
            <a:extLst>
              <a:ext uri="{FF2B5EF4-FFF2-40B4-BE49-F238E27FC236}">
                <a16:creationId xmlns:a16="http://schemas.microsoft.com/office/drawing/2014/main" id="{39DD7B18-31C1-0DD9-5078-99729B3E47A1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3"/>
          <a:stretch>
            <a:fillRect/>
          </a:stretch>
        </p:blipFill>
        <p:spPr>
          <a:xfrm>
            <a:off x="8517009" y="222899"/>
            <a:ext cx="3451906" cy="3553662"/>
          </a:xfrm>
          <a:custGeom>
            <a:avLst/>
            <a:gdLst/>
            <a:ahLst/>
            <a:cxnLst/>
            <a:rect l="l" t="t" r="r" b="b"/>
            <a:pathLst>
              <a:path w="3451906" h="3553662">
                <a:moveTo>
                  <a:pt x="723689" y="906"/>
                </a:moveTo>
                <a:cubicBezTo>
                  <a:pt x="772066" y="2729"/>
                  <a:pt x="820443" y="7023"/>
                  <a:pt x="868820" y="11181"/>
                </a:cubicBezTo>
                <a:cubicBezTo>
                  <a:pt x="1039107" y="26039"/>
                  <a:pt x="1209273" y="19359"/>
                  <a:pt x="1379198" y="8454"/>
                </a:cubicBezTo>
                <a:cubicBezTo>
                  <a:pt x="1496186" y="1474"/>
                  <a:pt x="1613486" y="5305"/>
                  <a:pt x="1729930" y="19904"/>
                </a:cubicBezTo>
                <a:lnTo>
                  <a:pt x="1770732" y="22354"/>
                </a:lnTo>
                <a:lnTo>
                  <a:pt x="1793470" y="25525"/>
                </a:lnTo>
                <a:lnTo>
                  <a:pt x="1895014" y="29765"/>
                </a:lnTo>
                <a:lnTo>
                  <a:pt x="1895984" y="30265"/>
                </a:lnTo>
                <a:lnTo>
                  <a:pt x="1908078" y="30265"/>
                </a:lnTo>
                <a:lnTo>
                  <a:pt x="1909048" y="29667"/>
                </a:lnTo>
                <a:lnTo>
                  <a:pt x="2008240" y="25525"/>
                </a:lnTo>
                <a:lnTo>
                  <a:pt x="2081672" y="15283"/>
                </a:lnTo>
                <a:lnTo>
                  <a:pt x="2184918" y="9562"/>
                </a:lnTo>
                <a:cubicBezTo>
                  <a:pt x="2268544" y="8356"/>
                  <a:pt x="2352209" y="10573"/>
                  <a:pt x="2435750" y="16224"/>
                </a:cubicBezTo>
                <a:cubicBezTo>
                  <a:pt x="2589588" y="24540"/>
                  <a:pt x="2743185" y="15952"/>
                  <a:pt x="2896904" y="5864"/>
                </a:cubicBezTo>
                <a:cubicBezTo>
                  <a:pt x="2988276" y="-133"/>
                  <a:pt x="3079618" y="1639"/>
                  <a:pt x="3170959" y="5268"/>
                </a:cubicBezTo>
                <a:lnTo>
                  <a:pt x="3437940" y="15543"/>
                </a:lnTo>
                <a:lnTo>
                  <a:pt x="3440062" y="77084"/>
                </a:lnTo>
                <a:cubicBezTo>
                  <a:pt x="3439759" y="207598"/>
                  <a:pt x="3426999" y="337557"/>
                  <a:pt x="3419542" y="467764"/>
                </a:cubicBezTo>
                <a:cubicBezTo>
                  <a:pt x="3416314" y="527314"/>
                  <a:pt x="3411472" y="587156"/>
                  <a:pt x="3410666" y="646723"/>
                </a:cubicBezTo>
                <a:cubicBezTo>
                  <a:pt x="3409858" y="706293"/>
                  <a:pt x="3413086" y="765586"/>
                  <a:pt x="3425999" y="824040"/>
                </a:cubicBezTo>
                <a:cubicBezTo>
                  <a:pt x="3458153" y="973974"/>
                  <a:pt x="3447305" y="1120693"/>
                  <a:pt x="3425999" y="1269168"/>
                </a:cubicBezTo>
                <a:cubicBezTo>
                  <a:pt x="3415281" y="1344279"/>
                  <a:pt x="3402111" y="1421878"/>
                  <a:pt x="3425353" y="1494944"/>
                </a:cubicBezTo>
                <a:cubicBezTo>
                  <a:pt x="3464867" y="1616236"/>
                  <a:pt x="3452342" y="1736506"/>
                  <a:pt x="3438266" y="1858381"/>
                </a:cubicBezTo>
                <a:cubicBezTo>
                  <a:pt x="3429228" y="1937294"/>
                  <a:pt x="3419930" y="2017084"/>
                  <a:pt x="3430518" y="2095996"/>
                </a:cubicBezTo>
                <a:cubicBezTo>
                  <a:pt x="3446660" y="2216411"/>
                  <a:pt x="3439170" y="2335949"/>
                  <a:pt x="3431293" y="2456072"/>
                </a:cubicBezTo>
                <a:cubicBezTo>
                  <a:pt x="3426129" y="2537469"/>
                  <a:pt x="3413086" y="2619889"/>
                  <a:pt x="3430002" y="2700556"/>
                </a:cubicBezTo>
                <a:cubicBezTo>
                  <a:pt x="3441812" y="2765790"/>
                  <a:pt x="3444254" y="2832749"/>
                  <a:pt x="3437233" y="2898861"/>
                </a:cubicBezTo>
                <a:cubicBezTo>
                  <a:pt x="3429485" y="3003493"/>
                  <a:pt x="3415798" y="3108125"/>
                  <a:pt x="3435297" y="3213050"/>
                </a:cubicBezTo>
                <a:cubicBezTo>
                  <a:pt x="3445497" y="3268582"/>
                  <a:pt x="3441754" y="3324843"/>
                  <a:pt x="3438137" y="3380812"/>
                </a:cubicBezTo>
                <a:lnTo>
                  <a:pt x="3429447" y="3533975"/>
                </a:lnTo>
                <a:lnTo>
                  <a:pt x="3428457" y="3533971"/>
                </a:lnTo>
                <a:cubicBezTo>
                  <a:pt x="3362736" y="3534214"/>
                  <a:pt x="3297429" y="3530092"/>
                  <a:pt x="3232020" y="3523062"/>
                </a:cubicBezTo>
                <a:cubicBezTo>
                  <a:pt x="3137124" y="3513000"/>
                  <a:pt x="3042746" y="3525122"/>
                  <a:pt x="2949304" y="3541245"/>
                </a:cubicBezTo>
                <a:cubicBezTo>
                  <a:pt x="2884196" y="3550796"/>
                  <a:pt x="2818577" y="3554844"/>
                  <a:pt x="2752970" y="3553366"/>
                </a:cubicBezTo>
                <a:cubicBezTo>
                  <a:pt x="2592664" y="3553487"/>
                  <a:pt x="2432670" y="3545124"/>
                  <a:pt x="2272778" y="3529971"/>
                </a:cubicBezTo>
                <a:cubicBezTo>
                  <a:pt x="2213920" y="3526298"/>
                  <a:pt x="2154916" y="3527959"/>
                  <a:pt x="2096275" y="3534941"/>
                </a:cubicBezTo>
                <a:cubicBezTo>
                  <a:pt x="2030066" y="3541923"/>
                  <a:pt x="1963369" y="3539486"/>
                  <a:pt x="1897658" y="3527668"/>
                </a:cubicBezTo>
                <a:cubicBezTo>
                  <a:pt x="1858723" y="3520213"/>
                  <a:pt x="1819789" y="3518153"/>
                  <a:pt x="1780854" y="3518637"/>
                </a:cubicBezTo>
                <a:cubicBezTo>
                  <a:pt x="1741920" y="3519123"/>
                  <a:pt x="1702985" y="3522153"/>
                  <a:pt x="1664051" y="3524880"/>
                </a:cubicBezTo>
                <a:cubicBezTo>
                  <a:pt x="1450275" y="3539790"/>
                  <a:pt x="1236498" y="3557973"/>
                  <a:pt x="1021996" y="3545850"/>
                </a:cubicBezTo>
                <a:cubicBezTo>
                  <a:pt x="976208" y="3543304"/>
                  <a:pt x="931564" y="3532154"/>
                  <a:pt x="886089" y="3527546"/>
                </a:cubicBezTo>
                <a:cubicBezTo>
                  <a:pt x="753918" y="3514091"/>
                  <a:pt x="622269" y="3529851"/>
                  <a:pt x="490410" y="3536275"/>
                </a:cubicBezTo>
                <a:cubicBezTo>
                  <a:pt x="344484" y="3545511"/>
                  <a:pt x="198194" y="3543645"/>
                  <a:pt x="52476" y="3530699"/>
                </a:cubicBezTo>
                <a:lnTo>
                  <a:pt x="16096" y="3528137"/>
                </a:lnTo>
                <a:lnTo>
                  <a:pt x="13820" y="3457111"/>
                </a:lnTo>
                <a:cubicBezTo>
                  <a:pt x="6425" y="3369848"/>
                  <a:pt x="-1454" y="3282586"/>
                  <a:pt x="8728" y="3195323"/>
                </a:cubicBezTo>
                <a:cubicBezTo>
                  <a:pt x="18037" y="3120746"/>
                  <a:pt x="19541" y="3045559"/>
                  <a:pt x="13214" y="2970732"/>
                </a:cubicBezTo>
                <a:cubicBezTo>
                  <a:pt x="6911" y="2888880"/>
                  <a:pt x="6911" y="2806721"/>
                  <a:pt x="13214" y="2724870"/>
                </a:cubicBezTo>
                <a:cubicBezTo>
                  <a:pt x="18062" y="2646442"/>
                  <a:pt x="26184" y="2567797"/>
                  <a:pt x="17457" y="2489589"/>
                </a:cubicBezTo>
                <a:cubicBezTo>
                  <a:pt x="5335" y="2379639"/>
                  <a:pt x="9335" y="2270015"/>
                  <a:pt x="16729" y="2160282"/>
                </a:cubicBezTo>
                <a:cubicBezTo>
                  <a:pt x="22790" y="2069639"/>
                  <a:pt x="31640" y="1978667"/>
                  <a:pt x="17335" y="1888460"/>
                </a:cubicBezTo>
                <a:cubicBezTo>
                  <a:pt x="159" y="1768104"/>
                  <a:pt x="-4267" y="1646557"/>
                  <a:pt x="4122" y="1525448"/>
                </a:cubicBezTo>
                <a:cubicBezTo>
                  <a:pt x="17093" y="1276969"/>
                  <a:pt x="13820" y="1028271"/>
                  <a:pt x="23760" y="779682"/>
                </a:cubicBezTo>
                <a:cubicBezTo>
                  <a:pt x="27153" y="697655"/>
                  <a:pt x="8971" y="616065"/>
                  <a:pt x="8002" y="534256"/>
                </a:cubicBezTo>
                <a:cubicBezTo>
                  <a:pt x="6790" y="436250"/>
                  <a:pt x="11124" y="337998"/>
                  <a:pt x="14291" y="239596"/>
                </a:cubicBezTo>
                <a:lnTo>
                  <a:pt x="13744" y="13183"/>
                </a:lnTo>
                <a:lnTo>
                  <a:pt x="56934" y="10499"/>
                </a:lnTo>
                <a:cubicBezTo>
                  <a:pt x="147688" y="3411"/>
                  <a:pt x="238784" y="3411"/>
                  <a:pt x="329538" y="10499"/>
                </a:cubicBezTo>
                <a:cubicBezTo>
                  <a:pt x="412505" y="17614"/>
                  <a:pt x="495870" y="15924"/>
                  <a:pt x="578558" y="5455"/>
                </a:cubicBezTo>
                <a:cubicBezTo>
                  <a:pt x="626936" y="-270"/>
                  <a:pt x="675313" y="-917"/>
                  <a:pt x="723689" y="906"/>
                </a:cubicBezTo>
                <a:close/>
              </a:path>
            </a:pathLst>
          </a:custGeom>
        </p:spPr>
      </p:pic>
      <p:pic>
        <p:nvPicPr>
          <p:cNvPr id="11" name="Image 10">
            <a:extLst>
              <a:ext uri="{FF2B5EF4-FFF2-40B4-BE49-F238E27FC236}">
                <a16:creationId xmlns:a16="http://schemas.microsoft.com/office/drawing/2014/main" id="{93A74EA9-F8F6-E50F-AD6F-69E4EEB19F9D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5669116" y="3878278"/>
            <a:ext cx="4743245" cy="2878005"/>
          </a:xfrm>
          <a:custGeom>
            <a:avLst/>
            <a:gdLst/>
            <a:ahLst/>
            <a:cxnLst/>
            <a:rect l="l" t="t" r="r" b="b"/>
            <a:pathLst>
              <a:path w="3434858" h="2084130">
                <a:moveTo>
                  <a:pt x="1225971" y="1141"/>
                </a:moveTo>
                <a:cubicBezTo>
                  <a:pt x="1283624" y="3345"/>
                  <a:pt x="1341187" y="8746"/>
                  <a:pt x="1398467" y="17334"/>
                </a:cubicBezTo>
                <a:cubicBezTo>
                  <a:pt x="1484331" y="31639"/>
                  <a:pt x="1570921" y="22789"/>
                  <a:pt x="1657200" y="16728"/>
                </a:cubicBezTo>
                <a:cubicBezTo>
                  <a:pt x="1761649" y="9334"/>
                  <a:pt x="1865993" y="5334"/>
                  <a:pt x="1970648" y="17456"/>
                </a:cubicBezTo>
                <a:cubicBezTo>
                  <a:pt x="2045091" y="26183"/>
                  <a:pt x="2119948" y="18061"/>
                  <a:pt x="2194600" y="13213"/>
                </a:cubicBezTo>
                <a:cubicBezTo>
                  <a:pt x="2272509" y="6910"/>
                  <a:pt x="2350711" y="6910"/>
                  <a:pt x="2428622" y="13213"/>
                </a:cubicBezTo>
                <a:cubicBezTo>
                  <a:pt x="2499846" y="19540"/>
                  <a:pt x="2571412" y="18037"/>
                  <a:pt x="2642398" y="8727"/>
                </a:cubicBezTo>
                <a:cubicBezTo>
                  <a:pt x="2725458" y="-1455"/>
                  <a:pt x="2808518" y="6424"/>
                  <a:pt x="2891579" y="13819"/>
                </a:cubicBezTo>
                <a:cubicBezTo>
                  <a:pt x="3037765" y="27031"/>
                  <a:pt x="3183847" y="21092"/>
                  <a:pt x="3329721" y="11394"/>
                </a:cubicBezTo>
                <a:lnTo>
                  <a:pt x="3422995" y="10092"/>
                </a:lnTo>
                <a:lnTo>
                  <a:pt x="3423106" y="30386"/>
                </a:lnTo>
                <a:cubicBezTo>
                  <a:pt x="3435867" y="237971"/>
                  <a:pt x="3438238" y="446198"/>
                  <a:pt x="3430208" y="654090"/>
                </a:cubicBezTo>
                <a:cubicBezTo>
                  <a:pt x="3423106" y="827990"/>
                  <a:pt x="3429304" y="1002474"/>
                  <a:pt x="3417295" y="1176228"/>
                </a:cubicBezTo>
                <a:cubicBezTo>
                  <a:pt x="3411355" y="1261425"/>
                  <a:pt x="3404770" y="1348083"/>
                  <a:pt x="3419490" y="1431526"/>
                </a:cubicBezTo>
                <a:cubicBezTo>
                  <a:pt x="3444413" y="1572253"/>
                  <a:pt x="3430724" y="1710643"/>
                  <a:pt x="3415229" y="1849910"/>
                </a:cubicBezTo>
                <a:cubicBezTo>
                  <a:pt x="3410101" y="1894678"/>
                  <a:pt x="3408864" y="1939801"/>
                  <a:pt x="3411481" y="1984635"/>
                </a:cubicBezTo>
                <a:lnTo>
                  <a:pt x="3420281" y="2045052"/>
                </a:lnTo>
                <a:lnTo>
                  <a:pt x="3334389" y="2032837"/>
                </a:lnTo>
                <a:cubicBezTo>
                  <a:pt x="3297879" y="2029644"/>
                  <a:pt x="3261227" y="2028419"/>
                  <a:pt x="3224622" y="2029160"/>
                </a:cubicBezTo>
                <a:cubicBezTo>
                  <a:pt x="3151412" y="2030641"/>
                  <a:pt x="3078391" y="2039983"/>
                  <a:pt x="3007079" y="2057157"/>
                </a:cubicBezTo>
                <a:cubicBezTo>
                  <a:pt x="2872697" y="2088306"/>
                  <a:pt x="2737925" y="2094750"/>
                  <a:pt x="2602371" y="2064436"/>
                </a:cubicBezTo>
                <a:cubicBezTo>
                  <a:pt x="2476389" y="2035818"/>
                  <a:pt x="2344507" y="2037215"/>
                  <a:pt x="2219280" y="2068494"/>
                </a:cubicBezTo>
                <a:cubicBezTo>
                  <a:pt x="2186857" y="2075416"/>
                  <a:pt x="2153821" y="2079653"/>
                  <a:pt x="2120577" y="2081145"/>
                </a:cubicBezTo>
                <a:cubicBezTo>
                  <a:pt x="1999217" y="2090573"/>
                  <a:pt x="1879549" y="2074701"/>
                  <a:pt x="1759622" y="2061453"/>
                </a:cubicBezTo>
                <a:cubicBezTo>
                  <a:pt x="1683186" y="2052622"/>
                  <a:pt x="1605969" y="2039136"/>
                  <a:pt x="1530313" y="2061453"/>
                </a:cubicBezTo>
                <a:cubicBezTo>
                  <a:pt x="1477590" y="2076742"/>
                  <a:pt x="1421623" y="2080142"/>
                  <a:pt x="1367155" y="2071358"/>
                </a:cubicBezTo>
                <a:cubicBezTo>
                  <a:pt x="1270484" y="2056548"/>
                  <a:pt x="1172107" y="2053457"/>
                  <a:pt x="1074563" y="2062169"/>
                </a:cubicBezTo>
                <a:cubicBezTo>
                  <a:pt x="1010251" y="2067921"/>
                  <a:pt x="945429" y="2067038"/>
                  <a:pt x="881325" y="2059543"/>
                </a:cubicBezTo>
                <a:cubicBezTo>
                  <a:pt x="795121" y="2049639"/>
                  <a:pt x="707357" y="2034243"/>
                  <a:pt x="620895" y="2052980"/>
                </a:cubicBezTo>
                <a:cubicBezTo>
                  <a:pt x="483518" y="2082816"/>
                  <a:pt x="346272" y="2076848"/>
                  <a:pt x="207854" y="2064914"/>
                </a:cubicBezTo>
                <a:cubicBezTo>
                  <a:pt x="156354" y="2060439"/>
                  <a:pt x="104562" y="2055725"/>
                  <a:pt x="52622" y="2054367"/>
                </a:cubicBezTo>
                <a:lnTo>
                  <a:pt x="12047" y="2054851"/>
                </a:lnTo>
                <a:lnTo>
                  <a:pt x="2957" y="1815310"/>
                </a:lnTo>
                <a:cubicBezTo>
                  <a:pt x="-270" y="1732929"/>
                  <a:pt x="-1846" y="1650548"/>
                  <a:pt x="3487" y="1568139"/>
                </a:cubicBezTo>
                <a:cubicBezTo>
                  <a:pt x="12457" y="1429500"/>
                  <a:pt x="20094" y="1290971"/>
                  <a:pt x="12700" y="1152224"/>
                </a:cubicBezTo>
                <a:cubicBezTo>
                  <a:pt x="7675" y="1076879"/>
                  <a:pt x="5703" y="1001421"/>
                  <a:pt x="6775" y="925999"/>
                </a:cubicBezTo>
                <a:lnTo>
                  <a:pt x="11863" y="832882"/>
                </a:lnTo>
                <a:lnTo>
                  <a:pt x="20970" y="766654"/>
                </a:lnTo>
                <a:lnTo>
                  <a:pt x="24654" y="677192"/>
                </a:lnTo>
                <a:lnTo>
                  <a:pt x="25185" y="676317"/>
                </a:lnTo>
                <a:lnTo>
                  <a:pt x="25185" y="665409"/>
                </a:lnTo>
                <a:lnTo>
                  <a:pt x="24741" y="664535"/>
                </a:lnTo>
                <a:lnTo>
                  <a:pt x="20970" y="572951"/>
                </a:lnTo>
                <a:lnTo>
                  <a:pt x="18150" y="552445"/>
                </a:lnTo>
                <a:lnTo>
                  <a:pt x="15972" y="515645"/>
                </a:lnTo>
                <a:cubicBezTo>
                  <a:pt x="2990" y="410624"/>
                  <a:pt x="-416" y="304831"/>
                  <a:pt x="5790" y="199319"/>
                </a:cubicBezTo>
                <a:lnTo>
                  <a:pt x="13901" y="9025"/>
                </a:lnTo>
                <a:lnTo>
                  <a:pt x="109477" y="8001"/>
                </a:lnTo>
                <a:cubicBezTo>
                  <a:pt x="187346" y="8970"/>
                  <a:pt x="265007" y="27152"/>
                  <a:pt x="343084" y="23759"/>
                </a:cubicBezTo>
                <a:cubicBezTo>
                  <a:pt x="579702" y="13819"/>
                  <a:pt x="816423" y="17092"/>
                  <a:pt x="1052937" y="4121"/>
                </a:cubicBezTo>
                <a:cubicBezTo>
                  <a:pt x="1110576" y="-73"/>
                  <a:pt x="1168318" y="-1064"/>
                  <a:pt x="1225971" y="1141"/>
                </a:cubicBezTo>
                <a:close/>
              </a:path>
            </a:pathLst>
          </a:custGeom>
        </p:spPr>
      </p:pic>
      <p:pic>
        <p:nvPicPr>
          <p:cNvPr id="4" name="Image 3">
            <a:extLst>
              <a:ext uri="{FF2B5EF4-FFF2-40B4-BE49-F238E27FC236}">
                <a16:creationId xmlns:a16="http://schemas.microsoft.com/office/drawing/2014/main" id="{BB864C65-3507-5973-C453-6C631627C77E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 rot="5400000">
            <a:off x="905076" y="3922801"/>
            <a:ext cx="3428749" cy="22382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33700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5000"/>
    </mc:Choice>
    <mc:Fallback xmlns="">
      <p:transition spd="slow" advTm="15000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Espace réservé du contenu 5">
            <a:extLst>
              <a:ext uri="{FF2B5EF4-FFF2-40B4-BE49-F238E27FC236}">
                <a16:creationId xmlns:a16="http://schemas.microsoft.com/office/drawing/2014/main" id="{A727A4C3-547C-9686-6FCC-F276741BAEBB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5" y="881953"/>
            <a:ext cx="3664827" cy="2310286"/>
          </a:xfrm>
          <a:prstGeom prst="rect">
            <a:avLst/>
          </a:prstGeom>
        </p:spPr>
      </p:pic>
      <p:sp>
        <p:nvSpPr>
          <p:cNvPr id="62" name="Freeform: Shape 61">
            <a:extLst>
              <a:ext uri="{FF2B5EF4-FFF2-40B4-BE49-F238E27FC236}">
                <a16:creationId xmlns:a16="http://schemas.microsoft.com/office/drawing/2014/main" id="{7BC0F8B1-F985-469B-8332-13DBC76655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flipV="1">
            <a:off x="1791963" y="451044"/>
            <a:ext cx="2308583" cy="2741196"/>
          </a:xfrm>
          <a:custGeom>
            <a:avLst/>
            <a:gdLst>
              <a:gd name="connsiteX0" fmla="*/ 2308583 w 2308583"/>
              <a:gd name="connsiteY0" fmla="*/ 2741196 h 2741196"/>
              <a:gd name="connsiteX1" fmla="*/ 462 w 2308583"/>
              <a:gd name="connsiteY1" fmla="*/ 2741196 h 2741196"/>
              <a:gd name="connsiteX2" fmla="*/ 0 w 2308583"/>
              <a:gd name="connsiteY2" fmla="*/ 2469337 h 2741196"/>
              <a:gd name="connsiteX3" fmla="*/ 2022607 w 2308583"/>
              <a:gd name="connsiteY3" fmla="*/ 2470269 h 2741196"/>
              <a:gd name="connsiteX4" fmla="*/ 2022607 w 2308583"/>
              <a:gd name="connsiteY4" fmla="*/ 0 h 2741196"/>
              <a:gd name="connsiteX5" fmla="*/ 2308583 w 2308583"/>
              <a:gd name="connsiteY5" fmla="*/ 0 h 27411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308583" h="2741196">
                <a:moveTo>
                  <a:pt x="2308583" y="2741196"/>
                </a:moveTo>
                <a:lnTo>
                  <a:pt x="462" y="2741196"/>
                </a:lnTo>
                <a:cubicBezTo>
                  <a:pt x="-462" y="2647366"/>
                  <a:pt x="923" y="2563167"/>
                  <a:pt x="0" y="2469337"/>
                </a:cubicBezTo>
                <a:lnTo>
                  <a:pt x="2022607" y="2470269"/>
                </a:lnTo>
                <a:lnTo>
                  <a:pt x="2022607" y="0"/>
                </a:lnTo>
                <a:lnTo>
                  <a:pt x="2308583" y="0"/>
                </a:lnTo>
                <a:close/>
              </a:path>
            </a:pathLst>
          </a:custGeom>
          <a:solidFill>
            <a:schemeClr val="tx1">
              <a:lumMod val="95000"/>
              <a:lumOff val="5000"/>
              <a:alpha val="75000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pic>
        <p:nvPicPr>
          <p:cNvPr id="17" name="Image 16">
            <a:extLst>
              <a:ext uri="{FF2B5EF4-FFF2-40B4-BE49-F238E27FC236}">
                <a16:creationId xmlns:a16="http://schemas.microsoft.com/office/drawing/2014/main" id="{1169B23F-8B49-460D-B1EF-4090D2493A1A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8880459" y="3338001"/>
            <a:ext cx="3176807" cy="2502802"/>
          </a:xfrm>
          <a:prstGeom prst="rect">
            <a:avLst/>
          </a:prstGeom>
        </p:spPr>
      </p:pic>
      <p:pic>
        <p:nvPicPr>
          <p:cNvPr id="13" name="Espace réservé du contenu 12">
            <a:extLst>
              <a:ext uri="{FF2B5EF4-FFF2-40B4-BE49-F238E27FC236}">
                <a16:creationId xmlns:a16="http://schemas.microsoft.com/office/drawing/2014/main" id="{D0272609-F9B4-5567-7EDC-13567E89946D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2"/>
          <a:stretch>
            <a:fillRect/>
          </a:stretch>
        </p:blipFill>
        <p:spPr>
          <a:xfrm>
            <a:off x="8326587" y="766916"/>
            <a:ext cx="3128109" cy="2093892"/>
          </a:xfrm>
          <a:prstGeom prst="rect">
            <a:avLst/>
          </a:prstGeom>
        </p:spPr>
      </p:pic>
      <p:sp>
        <p:nvSpPr>
          <p:cNvPr id="64" name="Freeform: Shape 63">
            <a:extLst>
              <a:ext uri="{FF2B5EF4-FFF2-40B4-BE49-F238E27FC236}">
                <a16:creationId xmlns:a16="http://schemas.microsoft.com/office/drawing/2014/main" id="{89D15953-1642-4DD6-AD9E-01AA19247FF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flipV="1">
            <a:off x="9466977" y="434000"/>
            <a:ext cx="2308583" cy="1114404"/>
          </a:xfrm>
          <a:custGeom>
            <a:avLst/>
            <a:gdLst>
              <a:gd name="connsiteX0" fmla="*/ 462 w 2308583"/>
              <a:gd name="connsiteY0" fmla="*/ 1114404 h 1114404"/>
              <a:gd name="connsiteX1" fmla="*/ 2308583 w 2308583"/>
              <a:gd name="connsiteY1" fmla="*/ 1114404 h 1114404"/>
              <a:gd name="connsiteX2" fmla="*/ 2308583 w 2308583"/>
              <a:gd name="connsiteY2" fmla="*/ 0 h 1114404"/>
              <a:gd name="connsiteX3" fmla="*/ 2022607 w 2308583"/>
              <a:gd name="connsiteY3" fmla="*/ 0 h 1114404"/>
              <a:gd name="connsiteX4" fmla="*/ 2022607 w 2308583"/>
              <a:gd name="connsiteY4" fmla="*/ 843477 h 1114404"/>
              <a:gd name="connsiteX5" fmla="*/ 0 w 2308583"/>
              <a:gd name="connsiteY5" fmla="*/ 842545 h 1114404"/>
              <a:gd name="connsiteX6" fmla="*/ 462 w 2308583"/>
              <a:gd name="connsiteY6" fmla="*/ 1114404 h 11144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308583" h="1114404">
                <a:moveTo>
                  <a:pt x="462" y="1114404"/>
                </a:moveTo>
                <a:lnTo>
                  <a:pt x="2308583" y="1114404"/>
                </a:lnTo>
                <a:lnTo>
                  <a:pt x="2308583" y="0"/>
                </a:lnTo>
                <a:lnTo>
                  <a:pt x="2022607" y="0"/>
                </a:lnTo>
                <a:lnTo>
                  <a:pt x="2022607" y="843477"/>
                </a:lnTo>
                <a:lnTo>
                  <a:pt x="0" y="842545"/>
                </a:lnTo>
                <a:cubicBezTo>
                  <a:pt x="923" y="936375"/>
                  <a:pt x="-462" y="1020574"/>
                  <a:pt x="462" y="1114404"/>
                </a:cubicBezTo>
                <a:close/>
              </a:path>
            </a:pathLst>
          </a:custGeom>
          <a:solidFill>
            <a:schemeClr val="tx1">
              <a:lumMod val="95000"/>
              <a:lumOff val="5000"/>
              <a:alpha val="75000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52" name="Content Placeholder 51">
            <a:extLst>
              <a:ext uri="{FF2B5EF4-FFF2-40B4-BE49-F238E27FC236}">
                <a16:creationId xmlns:a16="http://schemas.microsoft.com/office/drawing/2014/main" id="{66670AEB-0E73-A668-3E03-304E0A7590B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42818" y="3709647"/>
            <a:ext cx="5063247" cy="2266400"/>
          </a:xfrm>
        </p:spPr>
        <p:txBody>
          <a:bodyPr vert="horz" lIns="91440" tIns="45720" rIns="91440" bIns="45720" rtlCol="0">
            <a:normAutofit fontScale="92500" lnSpcReduction="20000"/>
          </a:bodyPr>
          <a:lstStyle/>
          <a:p>
            <a:pPr algn="ctr"/>
            <a:r>
              <a:rPr lang="fr-FR" sz="3000" noProof="0" dirty="0"/>
              <a:t>On est dans les temps.  </a:t>
            </a:r>
            <a:br>
              <a:rPr lang="fr-FR" sz="3000" noProof="0" dirty="0"/>
            </a:br>
            <a:r>
              <a:rPr lang="fr-FR" sz="3000" noProof="0" dirty="0"/>
              <a:t>Après un rafraîchissant !  </a:t>
            </a:r>
            <a:br>
              <a:rPr lang="fr-FR" sz="3000" noProof="0" dirty="0"/>
            </a:br>
            <a:r>
              <a:rPr lang="fr-FR" sz="3000" noProof="0" dirty="0"/>
              <a:t>pique-nique au parc …</a:t>
            </a:r>
          </a:p>
          <a:p>
            <a:pPr marL="0" indent="0" algn="ctr">
              <a:buNone/>
            </a:pPr>
            <a:r>
              <a:rPr lang="fr-FR" sz="1900" dirty="0"/>
              <a:t>( j’ai acheté des œufs aujourd’hui </a:t>
            </a:r>
            <a:br>
              <a:rPr lang="fr-FR" sz="1900" dirty="0"/>
            </a:br>
            <a:r>
              <a:rPr lang="fr-FR" sz="1900" dirty="0"/>
              <a:t>mais avec cette chaleur, je ne le ferai plus)</a:t>
            </a:r>
          </a:p>
          <a:p>
            <a:pPr marL="0" indent="0" algn="ctr">
              <a:buNone/>
            </a:pPr>
            <a:r>
              <a:rPr lang="fr-FR" sz="3000" dirty="0"/>
              <a:t>o</a:t>
            </a:r>
            <a:r>
              <a:rPr lang="fr-FR" sz="3000" noProof="0" dirty="0"/>
              <a:t>n se dirige vers la rue du bac, l’une des plus longues de Paris.</a:t>
            </a:r>
          </a:p>
          <a:p>
            <a:pPr algn="ctr"/>
            <a:endParaRPr lang="fr-FR" noProof="0" dirty="0"/>
          </a:p>
        </p:txBody>
      </p:sp>
      <p:pic>
        <p:nvPicPr>
          <p:cNvPr id="10" name="Espace réservé du contenu 9">
            <a:extLst>
              <a:ext uri="{FF2B5EF4-FFF2-40B4-BE49-F238E27FC236}">
                <a16:creationId xmlns:a16="http://schemas.microsoft.com/office/drawing/2014/main" id="{588F1D63-9923-080E-3E9D-4CE001A958D2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 rot="5400000">
            <a:off x="5405432" y="3715159"/>
            <a:ext cx="3249550" cy="2677233"/>
          </a:xfrm>
          <a:prstGeom prst="rect">
            <a:avLst/>
          </a:prstGeom>
        </p:spPr>
      </p:pic>
      <p:pic>
        <p:nvPicPr>
          <p:cNvPr id="7" name="Espace réservé du contenu 6">
            <a:extLst>
              <a:ext uri="{FF2B5EF4-FFF2-40B4-BE49-F238E27FC236}">
                <a16:creationId xmlns:a16="http://schemas.microsoft.com/office/drawing/2014/main" id="{88F551C7-D591-F602-F1A7-CDF5224EC2C1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4320994" y="270450"/>
            <a:ext cx="3254312" cy="2940275"/>
          </a:xfrm>
          <a:prstGeom prst="rect">
            <a:avLst/>
          </a:prstGeom>
        </p:spPr>
      </p:pic>
      <p:sp>
        <p:nvSpPr>
          <p:cNvPr id="66" name="Freeform 6">
            <a:extLst>
              <a:ext uri="{FF2B5EF4-FFF2-40B4-BE49-F238E27FC236}">
                <a16:creationId xmlns:a16="http://schemas.microsoft.com/office/drawing/2014/main" id="{FBF3780C-749F-4B50-9E1D-F2B1F6DBB7D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flipH="1">
            <a:off x="8476833" y="2919002"/>
            <a:ext cx="2525072" cy="3398994"/>
          </a:xfrm>
          <a:custGeom>
            <a:avLst/>
            <a:gdLst/>
            <a:ahLst/>
            <a:cxnLst/>
            <a:rect l="l" t="t" r="r" b="b"/>
            <a:pathLst>
              <a:path w="10000" h="10000">
                <a:moveTo>
                  <a:pt x="8761" y="0"/>
                </a:moveTo>
                <a:lnTo>
                  <a:pt x="10000" y="0"/>
                </a:lnTo>
                <a:lnTo>
                  <a:pt x="10000" y="10000"/>
                </a:lnTo>
                <a:lnTo>
                  <a:pt x="0" y="10000"/>
                </a:lnTo>
                <a:lnTo>
                  <a:pt x="0" y="9126"/>
                </a:lnTo>
                <a:lnTo>
                  <a:pt x="8761" y="9127"/>
                </a:lnTo>
                <a:lnTo>
                  <a:pt x="8761" y="0"/>
                </a:lnTo>
                <a:close/>
              </a:path>
            </a:pathLst>
          </a:custGeom>
          <a:solidFill>
            <a:schemeClr val="tx1">
              <a:lumMod val="95000"/>
              <a:lumOff val="5000"/>
              <a:alpha val="75000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458939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8000"/>
    </mc:Choice>
    <mc:Fallback xmlns="">
      <p:transition spd="slow" advTm="18000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800E192-C48B-F0C0-6F3B-8331340236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09935" y="226142"/>
            <a:ext cx="3576781" cy="2871832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fr-FR" sz="2800" kern="1200" noProof="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Trop tôt pour l’entrée </a:t>
            </a:r>
            <a:br>
              <a:rPr lang="fr-FR" sz="2800" kern="1200" noProof="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</a:br>
            <a:r>
              <a:rPr lang="fr-FR" sz="2800" kern="1200" noProof="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à Notre Dame du Bac</a:t>
            </a:r>
            <a:br>
              <a:rPr lang="fr-FR" sz="2800" kern="1200" noProof="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</a:br>
            <a:r>
              <a:rPr lang="fr-FR" sz="2800" kern="1200" noProof="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e</a:t>
            </a:r>
            <a:r>
              <a:rPr lang="fr-FR" sz="2800" noProof="0" dirty="0"/>
              <a:t>t dans l’impossibilité de réveiller</a:t>
            </a:r>
            <a:br>
              <a:rPr lang="fr-FR" sz="2800" noProof="0" dirty="0"/>
            </a:br>
            <a:r>
              <a:rPr lang="fr-FR" sz="2800" noProof="0" dirty="0"/>
              <a:t> le concierge </a:t>
            </a:r>
            <a:br>
              <a:rPr lang="fr-FR" sz="2800" noProof="0" dirty="0"/>
            </a:br>
            <a:r>
              <a:rPr lang="fr-FR" sz="2800" noProof="0" dirty="0"/>
              <a:t>qui gère la châsse </a:t>
            </a:r>
            <a:br>
              <a:rPr lang="fr-FR" sz="2800" noProof="0" dirty="0"/>
            </a:br>
            <a:r>
              <a:rPr lang="fr-FR" sz="2800" noProof="0" dirty="0"/>
              <a:t>de St Vincent de Paul ,</a:t>
            </a:r>
            <a:endParaRPr lang="fr-FR" sz="2800" kern="1200" noProof="0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6" name="Espace réservé du contenu 5">
            <a:extLst>
              <a:ext uri="{FF2B5EF4-FFF2-40B4-BE49-F238E27FC236}">
                <a16:creationId xmlns:a16="http://schemas.microsoft.com/office/drawing/2014/main" id="{B8A5C8AA-95AC-A458-AE5E-05A2082742C2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23715" y="-2"/>
            <a:ext cx="3936836" cy="3447832"/>
          </a:xfrm>
          <a:prstGeom prst="rect">
            <a:avLst/>
          </a:prstGeom>
        </p:spPr>
      </p:pic>
      <p:pic>
        <p:nvPicPr>
          <p:cNvPr id="8" name="Espace réservé du contenu 7">
            <a:extLst>
              <a:ext uri="{FF2B5EF4-FFF2-40B4-BE49-F238E27FC236}">
                <a16:creationId xmlns:a16="http://schemas.microsoft.com/office/drawing/2014/main" id="{60E6427E-C91B-CBF8-417F-4840487C83EE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4060555" y="-1667"/>
            <a:ext cx="3907739" cy="3449499"/>
          </a:xfrm>
          <a:prstGeom prst="rect">
            <a:avLst/>
          </a:prstGeom>
        </p:spPr>
      </p:pic>
      <p:pic>
        <p:nvPicPr>
          <p:cNvPr id="13" name="Espace réservé du contenu 12">
            <a:extLst>
              <a:ext uri="{FF2B5EF4-FFF2-40B4-BE49-F238E27FC236}">
                <a16:creationId xmlns:a16="http://schemas.microsoft.com/office/drawing/2014/main" id="{78F00689-6381-0B46-45E8-F93F0D6FC3A7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2"/>
          <a:stretch>
            <a:fillRect/>
          </a:stretch>
        </p:blipFill>
        <p:spPr>
          <a:xfrm>
            <a:off x="123715" y="3447830"/>
            <a:ext cx="3936836" cy="3410169"/>
          </a:xfrm>
          <a:prstGeom prst="rect">
            <a:avLst/>
          </a:prstGeom>
        </p:spPr>
      </p:pic>
      <p:grpSp>
        <p:nvGrpSpPr>
          <p:cNvPr id="53" name="Group 42">
            <a:extLst>
              <a:ext uri="{FF2B5EF4-FFF2-40B4-BE49-F238E27FC236}">
                <a16:creationId xmlns:a16="http://schemas.microsoft.com/office/drawing/2014/main" id="{9857857D-685B-3DC5-36FB-E2B01F0E050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123362" cy="6858000"/>
            <a:chOff x="12068638" y="0"/>
            <a:chExt cx="123362" cy="6858000"/>
          </a:xfrm>
        </p:grpSpPr>
        <p:sp>
          <p:nvSpPr>
            <p:cNvPr id="44" name="Rectangle 43">
              <a:extLst>
                <a:ext uri="{FF2B5EF4-FFF2-40B4-BE49-F238E27FC236}">
                  <a16:creationId xmlns:a16="http://schemas.microsoft.com/office/drawing/2014/main" id="{BAC96715-C407-98B7-1C66-31EBEA7F0D1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2068638" y="0"/>
              <a:ext cx="123362" cy="6858000"/>
            </a:xfrm>
            <a:prstGeom prst="rect">
              <a:avLst/>
            </a:prstGeom>
            <a:gradFill>
              <a:gsLst>
                <a:gs pos="0">
                  <a:schemeClr val="accent2"/>
                </a:gs>
                <a:gs pos="100000">
                  <a:schemeClr val="accent5"/>
                </a:gs>
              </a:gsLst>
              <a:lin ang="18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Rectangle 53">
              <a:extLst>
                <a:ext uri="{FF2B5EF4-FFF2-40B4-BE49-F238E27FC236}">
                  <a16:creationId xmlns:a16="http://schemas.microsoft.com/office/drawing/2014/main" id="{6099B4B0-7F0D-7955-E435-04424D52B75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2068638" y="3527553"/>
              <a:ext cx="123362" cy="3330447"/>
            </a:xfrm>
            <a:prstGeom prst="rect">
              <a:avLst/>
            </a:prstGeom>
            <a:gradFill>
              <a:gsLst>
                <a:gs pos="34000">
                  <a:schemeClr val="accent5">
                    <a:alpha val="0"/>
                  </a:schemeClr>
                </a:gs>
                <a:gs pos="100000">
                  <a:schemeClr val="accent5">
                    <a:lumMod val="60000"/>
                    <a:lumOff val="40000"/>
                    <a:alpha val="73000"/>
                  </a:schemeClr>
                </a:gs>
              </a:gsLst>
              <a:lin ang="6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10" name="Espace réservé du contenu 9">
            <a:extLst>
              <a:ext uri="{FF2B5EF4-FFF2-40B4-BE49-F238E27FC236}">
                <a16:creationId xmlns:a16="http://schemas.microsoft.com/office/drawing/2014/main" id="{0F4A4B3C-8E13-217D-3D10-1E386DE26FC3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4060555" y="3447832"/>
            <a:ext cx="3907739" cy="3410169"/>
          </a:xfrm>
          <a:prstGeom prst="rect">
            <a:avLst/>
          </a:prstGeom>
        </p:spPr>
      </p:pic>
      <p:sp>
        <p:nvSpPr>
          <p:cNvPr id="55" name="Content Placeholder 39">
            <a:extLst>
              <a:ext uri="{FF2B5EF4-FFF2-40B4-BE49-F238E27FC236}">
                <a16:creationId xmlns:a16="http://schemas.microsoft.com/office/drawing/2014/main" id="{61D925D9-AE27-C12C-214D-C4F1E02BFA1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640097" y="3320845"/>
            <a:ext cx="3038464" cy="3080810"/>
          </a:xfrm>
        </p:spPr>
        <p:txBody>
          <a:bodyPr vert="horz" lIns="91440" tIns="45720" rIns="91440" bIns="45720" rtlCol="0" anchor="t">
            <a:normAutofit fontScale="92500" lnSpcReduction="10000"/>
          </a:bodyPr>
          <a:lstStyle/>
          <a:p>
            <a:pPr marL="0" indent="0" algn="ctr">
              <a:buNone/>
            </a:pPr>
            <a:r>
              <a:rPr lang="fr-FR" noProof="0" dirty="0"/>
              <a:t>nous prenons </a:t>
            </a:r>
            <a:br>
              <a:rPr lang="fr-FR" noProof="0" dirty="0"/>
            </a:br>
            <a:r>
              <a:rPr lang="fr-FR" noProof="0" dirty="0"/>
              <a:t>le frais au </a:t>
            </a:r>
            <a:br>
              <a:rPr lang="fr-FR" noProof="0" dirty="0"/>
            </a:br>
            <a:r>
              <a:rPr lang="fr-FR" noProof="0" dirty="0"/>
              <a:t>Bon Marché </a:t>
            </a:r>
            <a:br>
              <a:rPr lang="fr-FR" noProof="0" dirty="0"/>
            </a:br>
            <a:r>
              <a:rPr lang="fr-FR" noProof="0" dirty="0"/>
              <a:t>qui n’a rien </a:t>
            </a:r>
            <a:br>
              <a:rPr lang="fr-FR" noProof="0" dirty="0"/>
            </a:br>
            <a:r>
              <a:rPr lang="fr-FR" noProof="0" dirty="0"/>
              <a:t>de “bon marché”.</a:t>
            </a:r>
          </a:p>
          <a:p>
            <a:pPr marL="0" indent="0" algn="ctr">
              <a:buNone/>
            </a:pPr>
            <a:endParaRPr lang="fr-FR" noProof="0" dirty="0"/>
          </a:p>
          <a:p>
            <a:pPr marL="0" indent="0" algn="ctr">
              <a:buNone/>
            </a:pPr>
            <a:r>
              <a:rPr lang="fr-FR" noProof="0" dirty="0"/>
              <a:t>À 14 h pile </a:t>
            </a:r>
            <a:br>
              <a:rPr lang="fr-FR" noProof="0" dirty="0"/>
            </a:br>
            <a:r>
              <a:rPr lang="fr-FR" noProof="0" dirty="0"/>
              <a:t>la porte s’ouvre…</a:t>
            </a:r>
          </a:p>
        </p:txBody>
      </p:sp>
    </p:spTree>
    <p:extLst>
      <p:ext uri="{BB962C8B-B14F-4D97-AF65-F5344CB8AC3E}">
        <p14:creationId xmlns:p14="http://schemas.microsoft.com/office/powerpoint/2010/main" val="31156139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8000"/>
    </mc:Choice>
    <mc:Fallback xmlns="">
      <p:transition spd="slow" advTm="18000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8" name="Espace réservé du contenu 7">
            <a:extLst>
              <a:ext uri="{FF2B5EF4-FFF2-40B4-BE49-F238E27FC236}">
                <a16:creationId xmlns:a16="http://schemas.microsoft.com/office/drawing/2014/main" id="{555881DE-A045-52B4-0384-49A7702500C0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61604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5000"/>
    </mc:Choice>
    <mc:Fallback xmlns="">
      <p:transition spd="slow" advTm="15000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9" name="Rectangle 48">
            <a:extLst>
              <a:ext uri="{FF2B5EF4-FFF2-40B4-BE49-F238E27FC236}">
                <a16:creationId xmlns:a16="http://schemas.microsoft.com/office/drawing/2014/main" id="{A6B42B9F-F674-4D7F-AEFD-F5DC47A709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Image 9">
            <a:extLst>
              <a:ext uri="{FF2B5EF4-FFF2-40B4-BE49-F238E27FC236}">
                <a16:creationId xmlns:a16="http://schemas.microsoft.com/office/drawing/2014/main" id="{4D5F988F-E4F8-870B-F66A-509F594236D3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3"/>
          <a:stretch>
            <a:fillRect/>
          </a:stretch>
        </p:blipFill>
        <p:spPr>
          <a:xfrm>
            <a:off x="-1" y="6"/>
            <a:ext cx="3922776" cy="3937609"/>
          </a:xfrm>
          <a:prstGeom prst="rect">
            <a:avLst/>
          </a:prstGeom>
        </p:spPr>
      </p:pic>
      <p:pic>
        <p:nvPicPr>
          <p:cNvPr id="6" name="Espace réservé du contenu 5">
            <a:extLst>
              <a:ext uri="{FF2B5EF4-FFF2-40B4-BE49-F238E27FC236}">
                <a16:creationId xmlns:a16="http://schemas.microsoft.com/office/drawing/2014/main" id="{7E04B1D9-BD66-597A-0BD9-226B8DE5A971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4131633" y="10"/>
            <a:ext cx="3922776" cy="3937599"/>
          </a:xfrm>
          <a:prstGeom prst="rect">
            <a:avLst/>
          </a:prstGeom>
        </p:spPr>
      </p:pic>
      <p:sp useBgFill="1">
        <p:nvSpPr>
          <p:cNvPr id="50" name="Rectangle 49">
            <a:extLst>
              <a:ext uri="{FF2B5EF4-FFF2-40B4-BE49-F238E27FC236}">
                <a16:creationId xmlns:a16="http://schemas.microsoft.com/office/drawing/2014/main" id="{E677BBB0-8A66-4619-B31B-5097655C5FF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57784" y="4215384"/>
            <a:ext cx="7475146" cy="2093976"/>
          </a:xfrm>
          <a:prstGeom prst="rect">
            <a:avLst/>
          </a:prstGeom>
          <a:ln w="12700">
            <a:solidFill>
              <a:srgbClr val="DEDEDE"/>
            </a:solidFill>
          </a:ln>
          <a:effectLst>
            <a:outerShdw blurRad="50800" dist="38100" dir="2700000" algn="tl" rotWithShape="0">
              <a:schemeClr val="bg2">
                <a:lumMod val="85000"/>
                <a:alpha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1" name="Rectangle 50">
            <a:extLst>
              <a:ext uri="{FF2B5EF4-FFF2-40B4-BE49-F238E27FC236}">
                <a16:creationId xmlns:a16="http://schemas.microsoft.com/office/drawing/2014/main" id="{FB56C437-7CF8-4D2B-8C62-6F9CEA5611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90408" y="4911519"/>
            <a:ext cx="128016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2" name="Rectangle 51">
            <a:extLst>
              <a:ext uri="{FF2B5EF4-FFF2-40B4-BE49-F238E27FC236}">
                <a16:creationId xmlns:a16="http://schemas.microsoft.com/office/drawing/2014/main" id="{288F414E-1A16-495F-8EF5-F55A4207EE4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3192282" y="5253228"/>
            <a:ext cx="1463040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8" name="Espace réservé du contenu 7">
            <a:extLst>
              <a:ext uri="{FF2B5EF4-FFF2-40B4-BE49-F238E27FC236}">
                <a16:creationId xmlns:a16="http://schemas.microsoft.com/office/drawing/2014/main" id="{D3148312-4785-EC25-A630-8A2D4F0BC264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8269224" y="-6"/>
            <a:ext cx="3922776" cy="6309360"/>
          </a:xfrm>
          <a:prstGeom prst="rect">
            <a:avLst/>
          </a:prstGeom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D2B0A2F3-C1D4-9B44-4EE4-3848DC2D3C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33376" y="4385509"/>
            <a:ext cx="6882494" cy="1608383"/>
          </a:xfrm>
          <a:solidFill>
            <a:schemeClr val="bg1"/>
          </a:solidFill>
        </p:spPr>
        <p:txBody>
          <a:bodyPr vert="horz" lIns="91440" tIns="45720" rIns="91440" bIns="45720" rtlCol="0" anchor="ctr">
            <a:normAutofit fontScale="90000"/>
          </a:bodyPr>
          <a:lstStyle/>
          <a:p>
            <a:pPr algn="ctr"/>
            <a:r>
              <a:rPr lang="fr-FR" sz="2400" kern="1200" noProof="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Nous sommes bien accueillis </a:t>
            </a:r>
            <a:br>
              <a:rPr lang="fr-FR" sz="2400" kern="1200" noProof="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</a:br>
            <a:r>
              <a:rPr lang="fr-FR" sz="2400" kern="1200" noProof="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“Ô </a:t>
            </a:r>
            <a:r>
              <a:rPr lang="fr-FR" sz="2400" noProof="0" dirty="0"/>
              <a:t>M</a:t>
            </a:r>
            <a:r>
              <a:rPr lang="fr-FR" sz="2400" kern="1200" noProof="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arie, conçue sans péché, priez pour nous </a:t>
            </a:r>
            <a:br>
              <a:rPr lang="fr-FR" sz="2400" kern="1200" noProof="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</a:br>
            <a:r>
              <a:rPr lang="fr-FR" sz="2400" kern="1200" noProof="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qui avons recours à vous” </a:t>
            </a:r>
            <a:br>
              <a:rPr lang="fr-FR" sz="2400" kern="1200" noProof="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</a:br>
            <a:r>
              <a:rPr lang="fr-FR" sz="2400" kern="1200" noProof="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Ste Louise de Marillac, priez pour nous</a:t>
            </a:r>
            <a:br>
              <a:rPr lang="fr-FR" sz="2400" kern="1200" noProof="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</a:br>
            <a:r>
              <a:rPr lang="fr-FR" sz="2400" kern="1200" noProof="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Ste Catherine Labouré, priez pour nous.</a:t>
            </a:r>
          </a:p>
        </p:txBody>
      </p:sp>
    </p:spTree>
    <p:extLst>
      <p:ext uri="{BB962C8B-B14F-4D97-AF65-F5344CB8AC3E}">
        <p14:creationId xmlns:p14="http://schemas.microsoft.com/office/powerpoint/2010/main" val="13029044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5000"/>
    </mc:Choice>
    <mc:Fallback xmlns="">
      <p:transition spd="slow" advTm="15000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6" name="Rectangle 55">
            <a:extLst>
              <a:ext uri="{FF2B5EF4-FFF2-40B4-BE49-F238E27FC236}">
                <a16:creationId xmlns:a16="http://schemas.microsoft.com/office/drawing/2014/main" id="{A3C210E6-A35A-4F68-8D60-801A019C75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Espace réservé du contenu 4">
            <a:extLst>
              <a:ext uri="{FF2B5EF4-FFF2-40B4-BE49-F238E27FC236}">
                <a16:creationId xmlns:a16="http://schemas.microsoft.com/office/drawing/2014/main" id="{17507D9D-55A8-1BC9-E21B-9263B44B48FE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3136389" y="10"/>
            <a:ext cx="4979304" cy="3401558"/>
          </a:xfrm>
          <a:custGeom>
            <a:avLst/>
            <a:gdLst/>
            <a:ahLst/>
            <a:cxnLst/>
            <a:rect l="l" t="t" r="r" b="b"/>
            <a:pathLst>
              <a:path w="4979304" h="3364992">
                <a:moveTo>
                  <a:pt x="0" y="0"/>
                </a:moveTo>
                <a:lnTo>
                  <a:pt x="4211250" y="0"/>
                </a:lnTo>
                <a:lnTo>
                  <a:pt x="4309461" y="192282"/>
                </a:lnTo>
                <a:cubicBezTo>
                  <a:pt x="4697535" y="1033269"/>
                  <a:pt x="4937593" y="2032690"/>
                  <a:pt x="4974907" y="3110424"/>
                </a:cubicBezTo>
                <a:lnTo>
                  <a:pt x="4979304" y="3364992"/>
                </a:lnTo>
                <a:lnTo>
                  <a:pt x="800592" y="3364992"/>
                </a:lnTo>
                <a:lnTo>
                  <a:pt x="797493" y="3185579"/>
                </a:lnTo>
                <a:cubicBezTo>
                  <a:pt x="756786" y="2009870"/>
                  <a:pt x="474799" y="927359"/>
                  <a:pt x="22579" y="42066"/>
                </a:cubicBezTo>
                <a:close/>
              </a:path>
            </a:pathLst>
          </a:custGeom>
        </p:spPr>
      </p:pic>
      <p:pic>
        <p:nvPicPr>
          <p:cNvPr id="11" name="Espace réservé du contenu 10">
            <a:extLst>
              <a:ext uri="{FF2B5EF4-FFF2-40B4-BE49-F238E27FC236}">
                <a16:creationId xmlns:a16="http://schemas.microsoft.com/office/drawing/2014/main" id="{DB63C900-FAC9-765D-E72D-402738675D4F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2"/>
          <a:stretch>
            <a:fillRect/>
          </a:stretch>
        </p:blipFill>
        <p:spPr>
          <a:xfrm>
            <a:off x="7381690" y="3456433"/>
            <a:ext cx="4810310" cy="3401568"/>
          </a:xfrm>
          <a:custGeom>
            <a:avLst/>
            <a:gdLst/>
            <a:ahLst/>
            <a:cxnLst/>
            <a:rect l="l" t="t" r="r" b="b"/>
            <a:pathLst>
              <a:path w="4810310" h="3401568">
                <a:moveTo>
                  <a:pt x="781270" y="0"/>
                </a:moveTo>
                <a:lnTo>
                  <a:pt x="4810310" y="0"/>
                </a:lnTo>
                <a:lnTo>
                  <a:pt x="4810310" y="3401568"/>
                </a:lnTo>
                <a:lnTo>
                  <a:pt x="0" y="3401568"/>
                </a:lnTo>
                <a:lnTo>
                  <a:pt x="1963" y="3397912"/>
                </a:lnTo>
                <a:cubicBezTo>
                  <a:pt x="454182" y="2512619"/>
                  <a:pt x="736170" y="1430108"/>
                  <a:pt x="776876" y="254399"/>
                </a:cubicBezTo>
                <a:close/>
              </a:path>
            </a:pathLst>
          </a:custGeom>
        </p:spPr>
      </p:pic>
      <p:pic>
        <p:nvPicPr>
          <p:cNvPr id="9" name="Espace réservé du contenu 8">
            <a:extLst>
              <a:ext uri="{FF2B5EF4-FFF2-40B4-BE49-F238E27FC236}">
                <a16:creationId xmlns:a16="http://schemas.microsoft.com/office/drawing/2014/main" id="{73576E21-2456-BBC6-34BD-6165DCB79CD0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3189428" y="3456432"/>
            <a:ext cx="4925479" cy="3401568"/>
          </a:xfrm>
          <a:custGeom>
            <a:avLst/>
            <a:gdLst/>
            <a:ahLst/>
            <a:cxnLst/>
            <a:rect l="l" t="t" r="r" b="b"/>
            <a:pathLst>
              <a:path w="4925479" h="3364992">
                <a:moveTo>
                  <a:pt x="749362" y="0"/>
                </a:moveTo>
                <a:lnTo>
                  <a:pt x="4925479" y="0"/>
                </a:lnTo>
                <a:lnTo>
                  <a:pt x="4921868" y="209033"/>
                </a:lnTo>
                <a:cubicBezTo>
                  <a:pt x="4884554" y="1286766"/>
                  <a:pt x="4644496" y="2286187"/>
                  <a:pt x="4256422" y="3127175"/>
                </a:cubicBezTo>
                <a:lnTo>
                  <a:pt x="4134952" y="3364992"/>
                </a:lnTo>
                <a:lnTo>
                  <a:pt x="0" y="3364992"/>
                </a:lnTo>
                <a:lnTo>
                  <a:pt x="79008" y="3202330"/>
                </a:lnTo>
                <a:cubicBezTo>
                  <a:pt x="467082" y="2361343"/>
                  <a:pt x="707140" y="1361922"/>
                  <a:pt x="744454" y="284189"/>
                </a:cubicBezTo>
                <a:close/>
              </a:path>
            </a:pathLst>
          </a:custGeom>
        </p:spPr>
      </p:pic>
      <p:sp useBgFill="1">
        <p:nvSpPr>
          <p:cNvPr id="55" name="Freeform: Shape 54">
            <a:extLst>
              <a:ext uri="{FF2B5EF4-FFF2-40B4-BE49-F238E27FC236}">
                <a16:creationId xmlns:a16="http://schemas.microsoft.com/office/drawing/2014/main" id="{AC0D06B0-F19C-459E-B221-A34B506FB5E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3945815" cy="6858000"/>
          </a:xfrm>
          <a:custGeom>
            <a:avLst/>
            <a:gdLst>
              <a:gd name="connsiteX0" fmla="*/ 0 w 3945815"/>
              <a:gd name="connsiteY0" fmla="*/ 0 h 6858000"/>
              <a:gd name="connsiteX1" fmla="*/ 3138662 w 3945815"/>
              <a:gd name="connsiteY1" fmla="*/ 0 h 6858000"/>
              <a:gd name="connsiteX2" fmla="*/ 3275260 w 3945815"/>
              <a:gd name="connsiteY2" fmla="*/ 267438 h 6858000"/>
              <a:gd name="connsiteX3" fmla="*/ 3945815 w 3945815"/>
              <a:gd name="connsiteY3" fmla="*/ 3481388 h 6858000"/>
              <a:gd name="connsiteX4" fmla="*/ 3275260 w 3945815"/>
              <a:gd name="connsiteY4" fmla="*/ 6695338 h 6858000"/>
              <a:gd name="connsiteX5" fmla="*/ 3192177 w 3945815"/>
              <a:gd name="connsiteY5" fmla="*/ 6858000 h 6858000"/>
              <a:gd name="connsiteX6" fmla="*/ 0 w 3945815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945815" h="6858000">
                <a:moveTo>
                  <a:pt x="0" y="0"/>
                </a:moveTo>
                <a:lnTo>
                  <a:pt x="3138662" y="0"/>
                </a:lnTo>
                <a:lnTo>
                  <a:pt x="3275260" y="267438"/>
                </a:lnTo>
                <a:cubicBezTo>
                  <a:pt x="3698614" y="1184879"/>
                  <a:pt x="3945815" y="2290869"/>
                  <a:pt x="3945815" y="3481388"/>
                </a:cubicBezTo>
                <a:cubicBezTo>
                  <a:pt x="3945815" y="4671908"/>
                  <a:pt x="3698614" y="5777898"/>
                  <a:pt x="3275260" y="6695338"/>
                </a:cubicBezTo>
                <a:lnTo>
                  <a:pt x="3192177" y="6858000"/>
                </a:lnTo>
                <a:lnTo>
                  <a:pt x="0" y="6858000"/>
                </a:lnTo>
                <a:close/>
              </a:path>
            </a:pathLst>
          </a:custGeom>
          <a:ln w="9525">
            <a:solidFill>
              <a:srgbClr val="EFEFEF"/>
            </a:solidFill>
          </a:ln>
          <a:effectLst>
            <a:outerShdw blurRad="50800" dist="38100" algn="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57" name="Freeform: Shape 56">
            <a:extLst>
              <a:ext uri="{FF2B5EF4-FFF2-40B4-BE49-F238E27FC236}">
                <a16:creationId xmlns:a16="http://schemas.microsoft.com/office/drawing/2014/main" id="{345B26DA-1C6B-4C66-81C9-9C1877FC2D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3936670" cy="6858000"/>
          </a:xfrm>
          <a:custGeom>
            <a:avLst/>
            <a:gdLst>
              <a:gd name="connsiteX0" fmla="*/ 0 w 3936670"/>
              <a:gd name="connsiteY0" fmla="*/ 0 h 6858000"/>
              <a:gd name="connsiteX1" fmla="*/ 3129517 w 3936670"/>
              <a:gd name="connsiteY1" fmla="*/ 0 h 6858000"/>
              <a:gd name="connsiteX2" fmla="*/ 3266115 w 3936670"/>
              <a:gd name="connsiteY2" fmla="*/ 267438 h 6858000"/>
              <a:gd name="connsiteX3" fmla="*/ 3936670 w 3936670"/>
              <a:gd name="connsiteY3" fmla="*/ 3481388 h 6858000"/>
              <a:gd name="connsiteX4" fmla="*/ 3266115 w 3936670"/>
              <a:gd name="connsiteY4" fmla="*/ 6695338 h 6858000"/>
              <a:gd name="connsiteX5" fmla="*/ 3183032 w 3936670"/>
              <a:gd name="connsiteY5" fmla="*/ 6858000 h 6858000"/>
              <a:gd name="connsiteX6" fmla="*/ 0 w 3936670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936670" h="6858000">
                <a:moveTo>
                  <a:pt x="0" y="0"/>
                </a:moveTo>
                <a:lnTo>
                  <a:pt x="3129517" y="0"/>
                </a:lnTo>
                <a:lnTo>
                  <a:pt x="3266115" y="267438"/>
                </a:lnTo>
                <a:cubicBezTo>
                  <a:pt x="3689469" y="1184879"/>
                  <a:pt x="3936670" y="2290869"/>
                  <a:pt x="3936670" y="3481388"/>
                </a:cubicBezTo>
                <a:cubicBezTo>
                  <a:pt x="3936670" y="4671908"/>
                  <a:pt x="3689469" y="5777898"/>
                  <a:pt x="3266115" y="6695338"/>
                </a:cubicBezTo>
                <a:lnTo>
                  <a:pt x="3183032" y="6858000"/>
                </a:lnTo>
                <a:lnTo>
                  <a:pt x="0" y="6858000"/>
                </a:lnTo>
                <a:close/>
              </a:path>
            </a:pathLst>
          </a:cu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0777B140-FC49-29E8-FC80-A1B944B31D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8056" y="685800"/>
            <a:ext cx="2560317" cy="1325563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28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Et tout attentifs</a:t>
            </a:r>
          </a:p>
        </p:txBody>
      </p:sp>
      <p:sp>
        <p:nvSpPr>
          <p:cNvPr id="59" name="Rectangle 58">
            <a:extLst>
              <a:ext uri="{FF2B5EF4-FFF2-40B4-BE49-F238E27FC236}">
                <a16:creationId xmlns:a16="http://schemas.microsoft.com/office/drawing/2014/main" id="{98DE6C44-43F8-4DE4-AB81-66853FFEA09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005840"/>
            <a:ext cx="128016" cy="65390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1" name="Rectangle 60">
            <a:extLst>
              <a:ext uri="{FF2B5EF4-FFF2-40B4-BE49-F238E27FC236}">
                <a16:creationId xmlns:a16="http://schemas.microsoft.com/office/drawing/2014/main" id="{2409529B-9B56-4F10-BE4D-F934DB89E5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38912" y="2089941"/>
            <a:ext cx="2834640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0" name="Content Placeholder 49">
            <a:extLst>
              <a:ext uri="{FF2B5EF4-FFF2-40B4-BE49-F238E27FC236}">
                <a16:creationId xmlns:a16="http://schemas.microsoft.com/office/drawing/2014/main" id="{86A0DDB1-FD76-BEF1-5CA1-AD356D1A588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329181" y="2891614"/>
            <a:ext cx="2807208" cy="2011981"/>
          </a:xfrm>
        </p:spPr>
        <p:txBody>
          <a:bodyPr vert="horz" lIns="91440" tIns="45720" rIns="91440" bIns="45720" rtlCol="0">
            <a:normAutofit/>
          </a:bodyPr>
          <a:lstStyle/>
          <a:p>
            <a:pPr marL="0" indent="0" algn="ctr">
              <a:buNone/>
            </a:pPr>
            <a:r>
              <a:rPr lang="en-US" dirty="0"/>
              <a:t>aux paroles </a:t>
            </a:r>
            <a:br>
              <a:rPr lang="en-US" dirty="0"/>
            </a:br>
            <a:r>
              <a:rPr lang="en-US" dirty="0"/>
              <a:t>de </a:t>
            </a:r>
            <a:r>
              <a:rPr lang="fr-FR" noProof="0" dirty="0"/>
              <a:t>Mr l’Abbé </a:t>
            </a:r>
            <a:r>
              <a:rPr lang="en-US" dirty="0"/>
              <a:t>Christophe Martin</a:t>
            </a:r>
          </a:p>
        </p:txBody>
      </p:sp>
      <p:pic>
        <p:nvPicPr>
          <p:cNvPr id="7" name="Espace réservé du contenu 6">
            <a:extLst>
              <a:ext uri="{FF2B5EF4-FFF2-40B4-BE49-F238E27FC236}">
                <a16:creationId xmlns:a16="http://schemas.microsoft.com/office/drawing/2014/main" id="{28276CFC-550C-02AF-D1AC-0184721C84CA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7404372" y="10"/>
            <a:ext cx="4787628" cy="3401558"/>
          </a:xfrm>
          <a:custGeom>
            <a:avLst/>
            <a:gdLst/>
            <a:ahLst/>
            <a:cxnLst/>
            <a:rect l="l" t="t" r="r" b="b"/>
            <a:pathLst>
              <a:path w="4787628" h="3401568">
                <a:moveTo>
                  <a:pt x="0" y="0"/>
                </a:moveTo>
                <a:lnTo>
                  <a:pt x="4787628" y="0"/>
                </a:lnTo>
                <a:lnTo>
                  <a:pt x="4787628" y="3401568"/>
                </a:lnTo>
                <a:lnTo>
                  <a:pt x="762748" y="3401568"/>
                </a:lnTo>
                <a:lnTo>
                  <a:pt x="751436" y="2963954"/>
                </a:lnTo>
                <a:cubicBezTo>
                  <a:pt x="698408" y="1942163"/>
                  <a:pt x="463174" y="995044"/>
                  <a:pt x="93264" y="192283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36241976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5000"/>
    </mc:Choice>
    <mc:Fallback xmlns="">
      <p:transition spd="slow" advTm="15000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2" name="Rectangle 31">
            <a:extLst>
              <a:ext uri="{FF2B5EF4-FFF2-40B4-BE49-F238E27FC236}">
                <a16:creationId xmlns:a16="http://schemas.microsoft.com/office/drawing/2014/main" id="{ADA216DF-C268-4A25-A2DC-51E15F55003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4853853A-3610-5ADC-B41F-87A24205B6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1676" y="5745995"/>
            <a:ext cx="11358850" cy="1065836"/>
          </a:xfrm>
        </p:spPr>
        <p:txBody>
          <a:bodyPr vert="horz" lIns="91440" tIns="45720" rIns="91440" bIns="45720" rtlCol="0" anchor="ctr">
            <a:normAutofit fontScale="90000"/>
          </a:bodyPr>
          <a:lstStyle/>
          <a:p>
            <a:pPr algn="ctr"/>
            <a:r>
              <a:rPr lang="en-US" sz="2800" b="1" dirty="0">
                <a:latin typeface="+mn-lt"/>
              </a:rPr>
              <a:t>Direction les Missions étrangères de Paris (MEP) envoyées en Asie du Sud. </a:t>
            </a:r>
            <a:br>
              <a:rPr lang="en-US" sz="2800" b="1" dirty="0">
                <a:latin typeface="+mn-lt"/>
              </a:rPr>
            </a:br>
            <a:r>
              <a:rPr lang="en-US" sz="2800" b="1" dirty="0">
                <a:latin typeface="+mn-lt"/>
              </a:rPr>
              <a:t>Un étudiant, qui a séjourné à Taïwan, nous guide.</a:t>
            </a:r>
          </a:p>
        </p:txBody>
      </p:sp>
      <p:pic>
        <p:nvPicPr>
          <p:cNvPr id="5" name="Espace réservé du contenu 4">
            <a:extLst>
              <a:ext uri="{FF2B5EF4-FFF2-40B4-BE49-F238E27FC236}">
                <a16:creationId xmlns:a16="http://schemas.microsoft.com/office/drawing/2014/main" id="{5481DA81-658F-F037-BF2B-7FFECD4672C9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 rot="5400000">
            <a:off x="-739735" y="1224828"/>
            <a:ext cx="5292132" cy="3120698"/>
          </a:xfrm>
          <a:prstGeom prst="rect">
            <a:avLst/>
          </a:prstGeom>
        </p:spPr>
      </p:pic>
      <p:pic>
        <p:nvPicPr>
          <p:cNvPr id="6" name="Espace réservé du contenu 5">
            <a:extLst>
              <a:ext uri="{FF2B5EF4-FFF2-40B4-BE49-F238E27FC236}">
                <a16:creationId xmlns:a16="http://schemas.microsoft.com/office/drawing/2014/main" id="{4CC552BF-9DCF-F13A-D094-1B05187B0E21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 rot="5400000">
            <a:off x="2721407" y="1185355"/>
            <a:ext cx="5535241" cy="3264056"/>
          </a:xfrm>
          <a:prstGeom prst="rect">
            <a:avLst/>
          </a:prstGeom>
        </p:spPr>
      </p:pic>
      <p:pic>
        <p:nvPicPr>
          <p:cNvPr id="13" name="Espace réservé du contenu 12">
            <a:extLst>
              <a:ext uri="{FF2B5EF4-FFF2-40B4-BE49-F238E27FC236}">
                <a16:creationId xmlns:a16="http://schemas.microsoft.com/office/drawing/2014/main" id="{5B7BC20C-B631-BBFA-D316-A2C95D7181AD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7189193" y="74815"/>
            <a:ext cx="4931622" cy="3354185"/>
          </a:xfrm>
          <a:prstGeom prst="rect">
            <a:avLst/>
          </a:prstGeom>
        </p:spPr>
      </p:pic>
      <p:sp>
        <p:nvSpPr>
          <p:cNvPr id="38" name="sketch line">
            <a:extLst>
              <a:ext uri="{FF2B5EF4-FFF2-40B4-BE49-F238E27FC236}">
                <a16:creationId xmlns:a16="http://schemas.microsoft.com/office/drawing/2014/main" id="{DE127D07-37F2-4FE3-9F47-F0CD6740D5D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389376" y="5634765"/>
            <a:ext cx="5410200" cy="18288"/>
          </a:xfrm>
          <a:custGeom>
            <a:avLst/>
            <a:gdLst>
              <a:gd name="csX0" fmla="*/ 0 w 5410200"/>
              <a:gd name="csY0" fmla="*/ 0 h 18288"/>
              <a:gd name="csX1" fmla="*/ 568071 w 5410200"/>
              <a:gd name="csY1" fmla="*/ 0 h 18288"/>
              <a:gd name="csX2" fmla="*/ 1298448 w 5410200"/>
              <a:gd name="csY2" fmla="*/ 0 h 18288"/>
              <a:gd name="csX3" fmla="*/ 1920621 w 5410200"/>
              <a:gd name="csY3" fmla="*/ 0 h 18288"/>
              <a:gd name="csX4" fmla="*/ 2488692 w 5410200"/>
              <a:gd name="csY4" fmla="*/ 0 h 18288"/>
              <a:gd name="csX5" fmla="*/ 3219069 w 5410200"/>
              <a:gd name="csY5" fmla="*/ 0 h 18288"/>
              <a:gd name="csX6" fmla="*/ 3895344 w 5410200"/>
              <a:gd name="csY6" fmla="*/ 0 h 18288"/>
              <a:gd name="csX7" fmla="*/ 4571619 w 5410200"/>
              <a:gd name="csY7" fmla="*/ 0 h 18288"/>
              <a:gd name="csX8" fmla="*/ 5410200 w 5410200"/>
              <a:gd name="csY8" fmla="*/ 0 h 18288"/>
              <a:gd name="csX9" fmla="*/ 5410200 w 5410200"/>
              <a:gd name="csY9" fmla="*/ 18288 h 18288"/>
              <a:gd name="csX10" fmla="*/ 4842129 w 5410200"/>
              <a:gd name="csY10" fmla="*/ 18288 h 18288"/>
              <a:gd name="csX11" fmla="*/ 4328160 w 5410200"/>
              <a:gd name="csY11" fmla="*/ 18288 h 18288"/>
              <a:gd name="csX12" fmla="*/ 3597783 w 5410200"/>
              <a:gd name="csY12" fmla="*/ 18288 h 18288"/>
              <a:gd name="csX13" fmla="*/ 3029712 w 5410200"/>
              <a:gd name="csY13" fmla="*/ 18288 h 18288"/>
              <a:gd name="csX14" fmla="*/ 2299335 w 5410200"/>
              <a:gd name="csY14" fmla="*/ 18288 h 18288"/>
              <a:gd name="csX15" fmla="*/ 1514856 w 5410200"/>
              <a:gd name="csY15" fmla="*/ 18288 h 18288"/>
              <a:gd name="csX16" fmla="*/ 892683 w 5410200"/>
              <a:gd name="csY16" fmla="*/ 18288 h 18288"/>
              <a:gd name="csX17" fmla="*/ 0 w 5410200"/>
              <a:gd name="csY17" fmla="*/ 18288 h 18288"/>
              <a:gd name="csX18" fmla="*/ 0 w 5410200"/>
              <a:gd name="csY18" fmla="*/ 0 h 18288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  <a:cxn ang="0">
                <a:pos x="csX7" y="csY7"/>
              </a:cxn>
              <a:cxn ang="0">
                <a:pos x="csX8" y="csY8"/>
              </a:cxn>
              <a:cxn ang="0">
                <a:pos x="csX9" y="csY9"/>
              </a:cxn>
              <a:cxn ang="0">
                <a:pos x="csX10" y="csY10"/>
              </a:cxn>
              <a:cxn ang="0">
                <a:pos x="csX11" y="csY11"/>
              </a:cxn>
              <a:cxn ang="0">
                <a:pos x="csX12" y="csY12"/>
              </a:cxn>
              <a:cxn ang="0">
                <a:pos x="csX13" y="csY13"/>
              </a:cxn>
              <a:cxn ang="0">
                <a:pos x="csX14" y="csY14"/>
              </a:cxn>
              <a:cxn ang="0">
                <a:pos x="csX15" y="csY15"/>
              </a:cxn>
              <a:cxn ang="0">
                <a:pos x="csX16" y="csY16"/>
              </a:cxn>
              <a:cxn ang="0">
                <a:pos x="csX17" y="csY17"/>
              </a:cxn>
              <a:cxn ang="0">
                <a:pos x="csX18" y="csY18"/>
              </a:cxn>
            </a:cxnLst>
            <a:rect l="l" t="t" r="r" b="b"/>
            <a:pathLst>
              <a:path w="5410200" h="18288" fill="none" extrusionOk="0">
                <a:moveTo>
                  <a:pt x="0" y="0"/>
                </a:moveTo>
                <a:cubicBezTo>
                  <a:pt x="163050" y="-18707"/>
                  <a:pt x="319321" y="-16364"/>
                  <a:pt x="568071" y="0"/>
                </a:cubicBezTo>
                <a:cubicBezTo>
                  <a:pt x="816821" y="16364"/>
                  <a:pt x="1013224" y="-7268"/>
                  <a:pt x="1298448" y="0"/>
                </a:cubicBezTo>
                <a:cubicBezTo>
                  <a:pt x="1583672" y="7268"/>
                  <a:pt x="1631711" y="-3367"/>
                  <a:pt x="1920621" y="0"/>
                </a:cubicBezTo>
                <a:cubicBezTo>
                  <a:pt x="2209531" y="3367"/>
                  <a:pt x="2364420" y="-19184"/>
                  <a:pt x="2488692" y="0"/>
                </a:cubicBezTo>
                <a:cubicBezTo>
                  <a:pt x="2612964" y="19184"/>
                  <a:pt x="3023298" y="-34627"/>
                  <a:pt x="3219069" y="0"/>
                </a:cubicBezTo>
                <a:cubicBezTo>
                  <a:pt x="3414840" y="34627"/>
                  <a:pt x="3656810" y="24043"/>
                  <a:pt x="3895344" y="0"/>
                </a:cubicBezTo>
                <a:cubicBezTo>
                  <a:pt x="4133879" y="-24043"/>
                  <a:pt x="4393984" y="-19577"/>
                  <a:pt x="4571619" y="0"/>
                </a:cubicBezTo>
                <a:cubicBezTo>
                  <a:pt x="4749255" y="19577"/>
                  <a:pt x="5179928" y="-6281"/>
                  <a:pt x="5410200" y="0"/>
                </a:cubicBezTo>
                <a:cubicBezTo>
                  <a:pt x="5410730" y="6954"/>
                  <a:pt x="5410934" y="12839"/>
                  <a:pt x="5410200" y="18288"/>
                </a:cubicBezTo>
                <a:cubicBezTo>
                  <a:pt x="5139060" y="6751"/>
                  <a:pt x="5121593" y="31035"/>
                  <a:pt x="4842129" y="18288"/>
                </a:cubicBezTo>
                <a:cubicBezTo>
                  <a:pt x="4562665" y="5541"/>
                  <a:pt x="4448273" y="9487"/>
                  <a:pt x="4328160" y="18288"/>
                </a:cubicBezTo>
                <a:cubicBezTo>
                  <a:pt x="4208047" y="27089"/>
                  <a:pt x="3760936" y="22567"/>
                  <a:pt x="3597783" y="18288"/>
                </a:cubicBezTo>
                <a:cubicBezTo>
                  <a:pt x="3434630" y="14009"/>
                  <a:pt x="3299718" y="33213"/>
                  <a:pt x="3029712" y="18288"/>
                </a:cubicBezTo>
                <a:cubicBezTo>
                  <a:pt x="2759706" y="3363"/>
                  <a:pt x="2640159" y="27394"/>
                  <a:pt x="2299335" y="18288"/>
                </a:cubicBezTo>
                <a:cubicBezTo>
                  <a:pt x="1958511" y="9182"/>
                  <a:pt x="1801186" y="28985"/>
                  <a:pt x="1514856" y="18288"/>
                </a:cubicBezTo>
                <a:cubicBezTo>
                  <a:pt x="1228526" y="7591"/>
                  <a:pt x="1063509" y="-5305"/>
                  <a:pt x="892683" y="18288"/>
                </a:cubicBezTo>
                <a:cubicBezTo>
                  <a:pt x="721857" y="41881"/>
                  <a:pt x="186945" y="-20897"/>
                  <a:pt x="0" y="18288"/>
                </a:cubicBezTo>
                <a:cubicBezTo>
                  <a:pt x="-570" y="9279"/>
                  <a:pt x="132" y="5100"/>
                  <a:pt x="0" y="0"/>
                </a:cubicBezTo>
                <a:close/>
              </a:path>
              <a:path w="5410200" h="18288" stroke="0" extrusionOk="0">
                <a:moveTo>
                  <a:pt x="0" y="0"/>
                </a:moveTo>
                <a:cubicBezTo>
                  <a:pt x="285096" y="-4925"/>
                  <a:pt x="376456" y="22268"/>
                  <a:pt x="622173" y="0"/>
                </a:cubicBezTo>
                <a:cubicBezTo>
                  <a:pt x="867890" y="-22268"/>
                  <a:pt x="1031392" y="7228"/>
                  <a:pt x="1136142" y="0"/>
                </a:cubicBezTo>
                <a:cubicBezTo>
                  <a:pt x="1240892" y="-7228"/>
                  <a:pt x="1561853" y="9877"/>
                  <a:pt x="1920621" y="0"/>
                </a:cubicBezTo>
                <a:cubicBezTo>
                  <a:pt x="2279389" y="-9877"/>
                  <a:pt x="2367255" y="19546"/>
                  <a:pt x="2542794" y="0"/>
                </a:cubicBezTo>
                <a:cubicBezTo>
                  <a:pt x="2718333" y="-19546"/>
                  <a:pt x="2866732" y="-22226"/>
                  <a:pt x="3164967" y="0"/>
                </a:cubicBezTo>
                <a:cubicBezTo>
                  <a:pt x="3463202" y="22226"/>
                  <a:pt x="3568055" y="-2765"/>
                  <a:pt x="3949446" y="0"/>
                </a:cubicBezTo>
                <a:cubicBezTo>
                  <a:pt x="4330837" y="2765"/>
                  <a:pt x="4287895" y="10557"/>
                  <a:pt x="4517517" y="0"/>
                </a:cubicBezTo>
                <a:cubicBezTo>
                  <a:pt x="4747139" y="-10557"/>
                  <a:pt x="5149588" y="8716"/>
                  <a:pt x="5410200" y="0"/>
                </a:cubicBezTo>
                <a:cubicBezTo>
                  <a:pt x="5409517" y="5414"/>
                  <a:pt x="5409480" y="12510"/>
                  <a:pt x="5410200" y="18288"/>
                </a:cubicBezTo>
                <a:cubicBezTo>
                  <a:pt x="5163327" y="41494"/>
                  <a:pt x="5008749" y="10693"/>
                  <a:pt x="4842129" y="18288"/>
                </a:cubicBezTo>
                <a:cubicBezTo>
                  <a:pt x="4675509" y="25883"/>
                  <a:pt x="4433401" y="-615"/>
                  <a:pt x="4165854" y="18288"/>
                </a:cubicBezTo>
                <a:cubicBezTo>
                  <a:pt x="3898308" y="37191"/>
                  <a:pt x="3809032" y="-8710"/>
                  <a:pt x="3543681" y="18288"/>
                </a:cubicBezTo>
                <a:cubicBezTo>
                  <a:pt x="3278330" y="45286"/>
                  <a:pt x="3073876" y="-15917"/>
                  <a:pt x="2759202" y="18288"/>
                </a:cubicBezTo>
                <a:cubicBezTo>
                  <a:pt x="2444528" y="52493"/>
                  <a:pt x="2204144" y="3372"/>
                  <a:pt x="1974723" y="18288"/>
                </a:cubicBezTo>
                <a:cubicBezTo>
                  <a:pt x="1745302" y="33204"/>
                  <a:pt x="1602335" y="31490"/>
                  <a:pt x="1406652" y="18288"/>
                </a:cubicBezTo>
                <a:cubicBezTo>
                  <a:pt x="1210969" y="5086"/>
                  <a:pt x="923948" y="3161"/>
                  <a:pt x="730377" y="18288"/>
                </a:cubicBezTo>
                <a:cubicBezTo>
                  <a:pt x="536806" y="33415"/>
                  <a:pt x="336496" y="-141"/>
                  <a:pt x="0" y="18288"/>
                </a:cubicBezTo>
                <a:cubicBezTo>
                  <a:pt x="-306" y="11061"/>
                  <a:pt x="-655" y="7751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Espace réservé du contenu 3">
            <a:extLst>
              <a:ext uri="{FF2B5EF4-FFF2-40B4-BE49-F238E27FC236}">
                <a16:creationId xmlns:a16="http://schemas.microsoft.com/office/drawing/2014/main" id="{B206827A-3161-8AAD-7A63-825B57DE9C18}"/>
              </a:ext>
            </a:extLst>
          </p:cNvPr>
          <p:cNvSpPr txBox="1">
            <a:spLocks/>
          </p:cNvSpPr>
          <p:nvPr/>
        </p:nvSpPr>
        <p:spPr>
          <a:xfrm>
            <a:off x="7189193" y="3447288"/>
            <a:ext cx="4931622" cy="202289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2000" dirty="0"/>
              <a:t>Le départ des missionnaires </a:t>
            </a:r>
            <a:br>
              <a:rPr lang="fr-FR" sz="2000" dirty="0"/>
            </a:br>
            <a:r>
              <a:rPr lang="fr-FR" sz="2000" dirty="0"/>
              <a:t>était souvent définitif, </a:t>
            </a:r>
            <a:br>
              <a:rPr lang="fr-FR" sz="2000" dirty="0"/>
            </a:br>
            <a:r>
              <a:rPr lang="fr-FR" sz="2000" dirty="0"/>
              <a:t>chacun sachant, à l’époque, que</a:t>
            </a:r>
            <a:br>
              <a:rPr lang="fr-FR" sz="2000" dirty="0"/>
            </a:br>
            <a:r>
              <a:rPr lang="fr-FR" sz="2000" dirty="0"/>
              <a:t>son espérance de vie là-bas</a:t>
            </a:r>
            <a:br>
              <a:rPr lang="fr-FR" sz="2000" dirty="0"/>
            </a:br>
            <a:r>
              <a:rPr lang="fr-FR" sz="2000" dirty="0"/>
              <a:t> serait sans doute de 3 semaines </a:t>
            </a:r>
            <a:br>
              <a:rPr lang="fr-FR" sz="2000" dirty="0"/>
            </a:br>
            <a:r>
              <a:rPr lang="fr-FR" sz="2000" dirty="0"/>
              <a:t>	et ne dépasserait pas 3 ans.</a:t>
            </a:r>
          </a:p>
        </p:txBody>
      </p:sp>
    </p:spTree>
    <p:extLst>
      <p:ext uri="{BB962C8B-B14F-4D97-AF65-F5344CB8AC3E}">
        <p14:creationId xmlns:p14="http://schemas.microsoft.com/office/powerpoint/2010/main" val="26290214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5000"/>
    </mc:Choice>
    <mc:Fallback xmlns="">
      <p:transition spd="slow" advTm="15000"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0" name="Rectangle 29">
            <a:extLst>
              <a:ext uri="{FF2B5EF4-FFF2-40B4-BE49-F238E27FC236}">
                <a16:creationId xmlns:a16="http://schemas.microsoft.com/office/drawing/2014/main" id="{93062723-6941-4ABE-8146-AC6FA530BA4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32" name="Rectangle 31">
            <a:extLst>
              <a:ext uri="{FF2B5EF4-FFF2-40B4-BE49-F238E27FC236}">
                <a16:creationId xmlns:a16="http://schemas.microsoft.com/office/drawing/2014/main" id="{917859B3-4C91-478D-929D-BB6433F9084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54416" y="4218905"/>
            <a:ext cx="11167447" cy="2089317"/>
          </a:xfrm>
          <a:prstGeom prst="rect">
            <a:avLst/>
          </a:prstGeom>
          <a:ln w="12700">
            <a:solidFill>
              <a:srgbClr val="DEDEDE"/>
            </a:solidFill>
          </a:ln>
          <a:effectLst>
            <a:outerShdw blurRad="50800" dist="38100" dir="2700000" algn="tl" rotWithShape="0">
              <a:schemeClr val="bg2">
                <a:lumMod val="85000"/>
                <a:alpha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7" name="Image 16">
            <a:extLst>
              <a:ext uri="{FF2B5EF4-FFF2-40B4-BE49-F238E27FC236}">
                <a16:creationId xmlns:a16="http://schemas.microsoft.com/office/drawing/2014/main" id="{C3B17952-19BA-E857-E40B-49AEDC08C4A3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 rot="5400000">
            <a:off x="8648313" y="642481"/>
            <a:ext cx="4005072" cy="2926080"/>
          </a:xfrm>
          <a:prstGeom prst="rect">
            <a:avLst/>
          </a:prstGeom>
        </p:spPr>
      </p:pic>
      <p:pic>
        <p:nvPicPr>
          <p:cNvPr id="10" name="Espace réservé du contenu 9">
            <a:extLst>
              <a:ext uri="{FF2B5EF4-FFF2-40B4-BE49-F238E27FC236}">
                <a16:creationId xmlns:a16="http://schemas.microsoft.com/office/drawing/2014/main" id="{2741FE97-A070-B008-5EA1-7767658C1BDF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12958" y="89228"/>
            <a:ext cx="2935224" cy="4005067"/>
          </a:xfrm>
          <a:prstGeom prst="rect">
            <a:avLst/>
          </a:prstGeom>
        </p:spPr>
      </p:pic>
      <p:pic>
        <p:nvPicPr>
          <p:cNvPr id="14" name="Espace réservé du contenu 13">
            <a:extLst>
              <a:ext uri="{FF2B5EF4-FFF2-40B4-BE49-F238E27FC236}">
                <a16:creationId xmlns:a16="http://schemas.microsoft.com/office/drawing/2014/main" id="{4958B31A-3000-987A-02B2-AC6052DBF8EC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6174474" y="89224"/>
            <a:ext cx="2935224" cy="4005071"/>
          </a:xfrm>
          <a:prstGeom prst="rect">
            <a:avLst/>
          </a:prstGeom>
        </p:spPr>
      </p:pic>
      <p:pic>
        <p:nvPicPr>
          <p:cNvPr id="15" name="Espace réservé du contenu 14">
            <a:extLst>
              <a:ext uri="{FF2B5EF4-FFF2-40B4-BE49-F238E27FC236}">
                <a16:creationId xmlns:a16="http://schemas.microsoft.com/office/drawing/2014/main" id="{C712EF77-48E1-1780-EFB6-73782D67C5A9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2"/>
          <a:stretch>
            <a:fillRect/>
          </a:stretch>
        </p:blipFill>
        <p:spPr>
          <a:xfrm>
            <a:off x="3143716" y="89224"/>
            <a:ext cx="2935224" cy="4005072"/>
          </a:xfrm>
          <a:prstGeom prst="rect">
            <a:avLst/>
          </a:prstGeom>
        </p:spPr>
      </p:pic>
      <p:sp>
        <p:nvSpPr>
          <p:cNvPr id="34" name="Rectangle 33">
            <a:extLst>
              <a:ext uri="{FF2B5EF4-FFF2-40B4-BE49-F238E27FC236}">
                <a16:creationId xmlns:a16="http://schemas.microsoft.com/office/drawing/2014/main" id="{6283FBD2-A663-469F-855C-06D86E3C11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90408" y="4911519"/>
            <a:ext cx="128016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8A1279FC-7441-4E55-B082-2774E631648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3411220" y="5254418"/>
            <a:ext cx="1463040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0" name="Espace réservé du contenu 19">
            <a:extLst>
              <a:ext uri="{FF2B5EF4-FFF2-40B4-BE49-F238E27FC236}">
                <a16:creationId xmlns:a16="http://schemas.microsoft.com/office/drawing/2014/main" id="{5345C2E4-4311-9478-0D2C-01D42E028349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80918" y="4211042"/>
            <a:ext cx="1556666" cy="2075556"/>
          </a:xfrm>
          <a:prstGeom prst="rect">
            <a:avLst/>
          </a:prstGeom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24D46EAA-BC49-CD6D-156D-9425C5146F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77528" y="4430770"/>
            <a:ext cx="8567057" cy="1645920"/>
          </a:xfrm>
          <a:solidFill>
            <a:schemeClr val="bg1"/>
          </a:solidFill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fr-FR" sz="2600" kern="1200" noProof="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Une dernière messe dans l’église</a:t>
            </a:r>
            <a:br>
              <a:rPr lang="fr-FR" sz="2600" kern="1200" noProof="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</a:br>
            <a:r>
              <a:rPr lang="fr-FR" sz="2600" kern="1200" noProof="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et une dernière procession à travers le jardin jusqu’à la chapelle sonnaient le jour de leur envoi.</a:t>
            </a:r>
          </a:p>
        </p:txBody>
      </p:sp>
    </p:spTree>
    <p:extLst>
      <p:ext uri="{BB962C8B-B14F-4D97-AF65-F5344CB8AC3E}">
        <p14:creationId xmlns:p14="http://schemas.microsoft.com/office/powerpoint/2010/main" val="7461653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5000"/>
    </mc:Choice>
    <mc:Fallback xmlns="">
      <p:transition spd="slow" advTm="15000"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8" name="Rectangle 47">
            <a:extLst>
              <a:ext uri="{FF2B5EF4-FFF2-40B4-BE49-F238E27FC236}">
                <a16:creationId xmlns:a16="http://schemas.microsoft.com/office/drawing/2014/main" id="{B3F59054-3394-4D87-8BD0-A28DCD47F1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Espace réservé du contenu 4">
            <a:extLst>
              <a:ext uri="{FF2B5EF4-FFF2-40B4-BE49-F238E27FC236}">
                <a16:creationId xmlns:a16="http://schemas.microsoft.com/office/drawing/2014/main" id="{F3144F09-7A2C-CB3F-AF7B-25950A4641D1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7381653" y="10"/>
            <a:ext cx="4810347" cy="6857990"/>
          </a:xfrm>
          <a:custGeom>
            <a:avLst/>
            <a:gdLst/>
            <a:ahLst/>
            <a:cxnLst/>
            <a:rect l="l" t="t" r="r" b="b"/>
            <a:pathLst>
              <a:path w="4817171" h="6858000">
                <a:moveTo>
                  <a:pt x="22751" y="0"/>
                </a:moveTo>
                <a:lnTo>
                  <a:pt x="4817171" y="0"/>
                </a:lnTo>
                <a:lnTo>
                  <a:pt x="4817171" y="6858000"/>
                </a:lnTo>
                <a:lnTo>
                  <a:pt x="0" y="6858000"/>
                </a:lnTo>
                <a:lnTo>
                  <a:pt x="6679" y="6845555"/>
                </a:lnTo>
                <a:cubicBezTo>
                  <a:pt x="496584" y="5886487"/>
                  <a:pt x="786702" y="4695963"/>
                  <a:pt x="786702" y="3406233"/>
                </a:cubicBezTo>
                <a:cubicBezTo>
                  <a:pt x="786702" y="2215714"/>
                  <a:pt x="539501" y="1109724"/>
                  <a:pt x="116147" y="192283"/>
                </a:cubicBezTo>
                <a:close/>
              </a:path>
            </a:pathLst>
          </a:custGeom>
        </p:spPr>
      </p:pic>
      <p:pic>
        <p:nvPicPr>
          <p:cNvPr id="6" name="Espace réservé du contenu 5">
            <a:extLst>
              <a:ext uri="{FF2B5EF4-FFF2-40B4-BE49-F238E27FC236}">
                <a16:creationId xmlns:a16="http://schemas.microsoft.com/office/drawing/2014/main" id="{E112A9FA-16AF-503B-B410-B1198806ED78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3136389" y="10"/>
            <a:ext cx="4979304" cy="3401558"/>
          </a:xfrm>
          <a:custGeom>
            <a:avLst/>
            <a:gdLst/>
            <a:ahLst/>
            <a:cxnLst/>
            <a:rect l="l" t="t" r="r" b="b"/>
            <a:pathLst>
              <a:path w="4979304" h="3364992">
                <a:moveTo>
                  <a:pt x="0" y="0"/>
                </a:moveTo>
                <a:lnTo>
                  <a:pt x="4211250" y="0"/>
                </a:lnTo>
                <a:lnTo>
                  <a:pt x="4309461" y="192282"/>
                </a:lnTo>
                <a:cubicBezTo>
                  <a:pt x="4697535" y="1033269"/>
                  <a:pt x="4937593" y="2032690"/>
                  <a:pt x="4974907" y="3110424"/>
                </a:cubicBezTo>
                <a:lnTo>
                  <a:pt x="4979304" y="3364992"/>
                </a:lnTo>
                <a:lnTo>
                  <a:pt x="800592" y="3364992"/>
                </a:lnTo>
                <a:lnTo>
                  <a:pt x="797493" y="3185579"/>
                </a:lnTo>
                <a:cubicBezTo>
                  <a:pt x="756786" y="2009870"/>
                  <a:pt x="474799" y="927359"/>
                  <a:pt x="22579" y="42066"/>
                </a:cubicBezTo>
                <a:close/>
              </a:path>
            </a:pathLst>
          </a:custGeom>
        </p:spPr>
      </p:pic>
      <p:pic>
        <p:nvPicPr>
          <p:cNvPr id="8" name="Espace réservé du contenu 5">
            <a:extLst>
              <a:ext uri="{FF2B5EF4-FFF2-40B4-BE49-F238E27FC236}">
                <a16:creationId xmlns:a16="http://schemas.microsoft.com/office/drawing/2014/main" id="{F06892E7-E634-8F46-B4B1-6FB9825F3724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3189428" y="3456432"/>
            <a:ext cx="4925479" cy="3401568"/>
          </a:xfrm>
          <a:custGeom>
            <a:avLst/>
            <a:gdLst/>
            <a:ahLst/>
            <a:cxnLst/>
            <a:rect l="l" t="t" r="r" b="b"/>
            <a:pathLst>
              <a:path w="4925479" h="3364992">
                <a:moveTo>
                  <a:pt x="749362" y="0"/>
                </a:moveTo>
                <a:lnTo>
                  <a:pt x="4925479" y="0"/>
                </a:lnTo>
                <a:lnTo>
                  <a:pt x="4921868" y="209033"/>
                </a:lnTo>
                <a:cubicBezTo>
                  <a:pt x="4884554" y="1286766"/>
                  <a:pt x="4644496" y="2286187"/>
                  <a:pt x="4256422" y="3127175"/>
                </a:cubicBezTo>
                <a:lnTo>
                  <a:pt x="4134952" y="3364992"/>
                </a:lnTo>
                <a:lnTo>
                  <a:pt x="0" y="3364992"/>
                </a:lnTo>
                <a:lnTo>
                  <a:pt x="79008" y="3202330"/>
                </a:lnTo>
                <a:cubicBezTo>
                  <a:pt x="467082" y="2361343"/>
                  <a:pt x="707140" y="1361922"/>
                  <a:pt x="744454" y="284189"/>
                </a:cubicBezTo>
                <a:close/>
              </a:path>
            </a:pathLst>
          </a:custGeom>
        </p:spPr>
      </p:pic>
      <p:sp useBgFill="1">
        <p:nvSpPr>
          <p:cNvPr id="50" name="Freeform: Shape 49">
            <a:extLst>
              <a:ext uri="{FF2B5EF4-FFF2-40B4-BE49-F238E27FC236}">
                <a16:creationId xmlns:a16="http://schemas.microsoft.com/office/drawing/2014/main" id="{2FE0ABA9-CAF1-4816-837D-5F28AAA08E0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3945815" cy="6858000"/>
          </a:xfrm>
          <a:custGeom>
            <a:avLst/>
            <a:gdLst>
              <a:gd name="connsiteX0" fmla="*/ 0 w 3945815"/>
              <a:gd name="connsiteY0" fmla="*/ 0 h 6858000"/>
              <a:gd name="connsiteX1" fmla="*/ 3138662 w 3945815"/>
              <a:gd name="connsiteY1" fmla="*/ 0 h 6858000"/>
              <a:gd name="connsiteX2" fmla="*/ 3275260 w 3945815"/>
              <a:gd name="connsiteY2" fmla="*/ 267438 h 6858000"/>
              <a:gd name="connsiteX3" fmla="*/ 3945815 w 3945815"/>
              <a:gd name="connsiteY3" fmla="*/ 3481388 h 6858000"/>
              <a:gd name="connsiteX4" fmla="*/ 3275260 w 3945815"/>
              <a:gd name="connsiteY4" fmla="*/ 6695338 h 6858000"/>
              <a:gd name="connsiteX5" fmla="*/ 3192177 w 3945815"/>
              <a:gd name="connsiteY5" fmla="*/ 6858000 h 6858000"/>
              <a:gd name="connsiteX6" fmla="*/ 0 w 3945815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945815" h="6858000">
                <a:moveTo>
                  <a:pt x="0" y="0"/>
                </a:moveTo>
                <a:lnTo>
                  <a:pt x="3138662" y="0"/>
                </a:lnTo>
                <a:lnTo>
                  <a:pt x="3275260" y="267438"/>
                </a:lnTo>
                <a:cubicBezTo>
                  <a:pt x="3698614" y="1184879"/>
                  <a:pt x="3945815" y="2290869"/>
                  <a:pt x="3945815" y="3481388"/>
                </a:cubicBezTo>
                <a:cubicBezTo>
                  <a:pt x="3945815" y="4671908"/>
                  <a:pt x="3698614" y="5777898"/>
                  <a:pt x="3275260" y="6695338"/>
                </a:cubicBezTo>
                <a:lnTo>
                  <a:pt x="3192177" y="6858000"/>
                </a:lnTo>
                <a:lnTo>
                  <a:pt x="0" y="6858000"/>
                </a:lnTo>
                <a:close/>
              </a:path>
            </a:pathLst>
          </a:custGeom>
          <a:ln w="9525">
            <a:solidFill>
              <a:srgbClr val="EFEFEF"/>
            </a:solidFill>
          </a:ln>
          <a:effectLst>
            <a:outerShdw blurRad="50800" dist="38100" algn="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52" name="Freeform: Shape 51">
            <a:extLst>
              <a:ext uri="{FF2B5EF4-FFF2-40B4-BE49-F238E27FC236}">
                <a16:creationId xmlns:a16="http://schemas.microsoft.com/office/drawing/2014/main" id="{BC8B9C14-70F0-4F42-85FF-0DD3D5A585A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3936670" cy="6858000"/>
          </a:xfrm>
          <a:custGeom>
            <a:avLst/>
            <a:gdLst>
              <a:gd name="connsiteX0" fmla="*/ 0 w 3936670"/>
              <a:gd name="connsiteY0" fmla="*/ 0 h 6858000"/>
              <a:gd name="connsiteX1" fmla="*/ 3129517 w 3936670"/>
              <a:gd name="connsiteY1" fmla="*/ 0 h 6858000"/>
              <a:gd name="connsiteX2" fmla="*/ 3266115 w 3936670"/>
              <a:gd name="connsiteY2" fmla="*/ 267438 h 6858000"/>
              <a:gd name="connsiteX3" fmla="*/ 3936670 w 3936670"/>
              <a:gd name="connsiteY3" fmla="*/ 3481388 h 6858000"/>
              <a:gd name="connsiteX4" fmla="*/ 3266115 w 3936670"/>
              <a:gd name="connsiteY4" fmla="*/ 6695338 h 6858000"/>
              <a:gd name="connsiteX5" fmla="*/ 3183032 w 3936670"/>
              <a:gd name="connsiteY5" fmla="*/ 6858000 h 6858000"/>
              <a:gd name="connsiteX6" fmla="*/ 0 w 3936670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936670" h="6858000">
                <a:moveTo>
                  <a:pt x="0" y="0"/>
                </a:moveTo>
                <a:lnTo>
                  <a:pt x="3129517" y="0"/>
                </a:lnTo>
                <a:lnTo>
                  <a:pt x="3266115" y="267438"/>
                </a:lnTo>
                <a:cubicBezTo>
                  <a:pt x="3689469" y="1184879"/>
                  <a:pt x="3936670" y="2290869"/>
                  <a:pt x="3936670" y="3481388"/>
                </a:cubicBezTo>
                <a:cubicBezTo>
                  <a:pt x="3936670" y="4671908"/>
                  <a:pt x="3689469" y="5777898"/>
                  <a:pt x="3266115" y="6695338"/>
                </a:cubicBezTo>
                <a:lnTo>
                  <a:pt x="3183032" y="6858000"/>
                </a:lnTo>
                <a:lnTo>
                  <a:pt x="0" y="6858000"/>
                </a:lnTo>
                <a:close/>
              </a:path>
            </a:pathLst>
          </a:cu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99238557-0247-E2BB-C0D3-CFA033FE70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8056" y="685800"/>
            <a:ext cx="2807208" cy="1325563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28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Une </a:t>
            </a:r>
            <a:r>
              <a:rPr lang="en-US" sz="2800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visite</a:t>
            </a:r>
            <a:r>
              <a:rPr lang="en-US" sz="28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du </a:t>
            </a:r>
            <a:r>
              <a:rPr lang="en-US" sz="2800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musée</a:t>
            </a:r>
            <a:endParaRPr lang="en-US" sz="2800" kern="1200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54" name="Rectangle 53">
            <a:extLst>
              <a:ext uri="{FF2B5EF4-FFF2-40B4-BE49-F238E27FC236}">
                <a16:creationId xmlns:a16="http://schemas.microsoft.com/office/drawing/2014/main" id="{98DE6C44-43F8-4DE4-AB81-66853FFEA09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006856"/>
            <a:ext cx="128016" cy="65390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6" name="Rectangle 55">
            <a:extLst>
              <a:ext uri="{FF2B5EF4-FFF2-40B4-BE49-F238E27FC236}">
                <a16:creationId xmlns:a16="http://schemas.microsoft.com/office/drawing/2014/main" id="{2409529B-9B56-4F10-BE4D-F934DB89E5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38912" y="2089941"/>
            <a:ext cx="2834640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1" name="Espace réservé du contenu 4">
            <a:extLst>
              <a:ext uri="{FF2B5EF4-FFF2-40B4-BE49-F238E27FC236}">
                <a16:creationId xmlns:a16="http://schemas.microsoft.com/office/drawing/2014/main" id="{E21A65FA-76F4-53EC-624A-8854C0824BEA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 rot="5400000">
            <a:off x="-17236" y="2816225"/>
            <a:ext cx="3738109" cy="28082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77225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2000"/>
    </mc:Choice>
    <mc:Fallback xmlns="">
      <p:transition spd="slow" advTm="22000"/>
    </mc:Fallback>
  </mc:AlternateContent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219</TotalTime>
  <Words>503</Words>
  <Application>Microsoft Office PowerPoint</Application>
  <PresentationFormat>Grand écran</PresentationFormat>
  <Paragraphs>25</Paragraphs>
  <Slides>17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4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17</vt:i4>
      </vt:variant>
    </vt:vector>
  </HeadingPairs>
  <TitlesOfParts>
    <vt:vector size="22" baseType="lpstr">
      <vt:lpstr>Aptos</vt:lpstr>
      <vt:lpstr>Aptos Display</vt:lpstr>
      <vt:lpstr>Arial</vt:lpstr>
      <vt:lpstr>Calibri</vt:lpstr>
      <vt:lpstr>Thème Office</vt:lpstr>
      <vt:lpstr>En route avec Ségolène pour un pélé  très bien organisé</vt:lpstr>
      <vt:lpstr>Présentation PowerPoint</vt:lpstr>
      <vt:lpstr>Trop tôt pour l’entrée  à Notre Dame du Bac et dans l’impossibilité de réveiller  le concierge  qui gère la châsse  de St Vincent de Paul ,</vt:lpstr>
      <vt:lpstr>Présentation PowerPoint</vt:lpstr>
      <vt:lpstr>Nous sommes bien accueillis  “Ô Marie, conçue sans péché, priez pour nous  qui avons recours à vous”  Ste Louise de Marillac, priez pour nous Ste Catherine Labouré, priez pour nous.</vt:lpstr>
      <vt:lpstr>Et tout attentifs</vt:lpstr>
      <vt:lpstr>Direction les Missions étrangères de Paris (MEP) envoyées en Asie du Sud.  Un étudiant, qui a séjourné à Taïwan, nous guide.</vt:lpstr>
      <vt:lpstr>Une dernière messe dans l’église et une dernière procession à travers le jardin jusqu’à la chapelle sonnaient le jour de leur envoi.</vt:lpstr>
      <vt:lpstr>Une visite du musée</vt:lpstr>
      <vt:lpstr>Après cette impressionnante visite, nous prions les Vêpres  pour et avec tous ces jeunes qui ont donné leur vie.</vt:lpstr>
      <vt:lpstr>C’est la chaleur  de l’Asie de Sud  (il fait, ce jour-là, 50° à Hanoï)  qui envahit Paris (40°).  Un coin de fraîcheur  est le bienvenu,  avant de se retrouver  pour la soirée festive.</vt:lpstr>
      <vt:lpstr>Chaque groupe est appelé à mimer un épisode  de la vie de Marie  que l’abbé dessine à l’aveugle.</vt:lpstr>
      <vt:lpstr>Lever au petit matin nous participons  à la messe et aux Laudes à Notre Dame de Paris pour la visite cliquer sur ce lien et aller à 8’53 https://youtu.be/2pSXTGg4uss?si=7Qay1tRUo4qSj9_J  </vt:lpstr>
      <vt:lpstr>À 11h15, Charlemagne est  notre point de ralliement.  Après la photo de famille   en route…</vt:lpstr>
      <vt:lpstr>…par les quais et en métro chez les frères de écoles chrétiennes ( et Sr Opportune)  pour un copieux repas</vt:lpstr>
      <vt:lpstr>Le Sacré Coeur  de Montmartre est le but de  la promenade de l’après-midi.</vt:lpstr>
      <vt:lpstr>Intérieure ou extérieure,  la vue est magnifique.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Fornage Marie-Paule</dc:creator>
  <cp:lastModifiedBy>Fornage Marie-Paule</cp:lastModifiedBy>
  <cp:revision>1</cp:revision>
  <dcterms:created xsi:type="dcterms:W3CDTF">2026-07-01T12:27:43Z</dcterms:created>
  <dcterms:modified xsi:type="dcterms:W3CDTF">2026-07-01T21:22:37Z</dcterms:modified>
</cp:coreProperties>
</file>